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58" r:id="rId6"/>
    <p:sldId id="260" r:id="rId7"/>
    <p:sldId id="261" r:id="rId8"/>
    <p:sldId id="262" r:id="rId9"/>
    <p:sldId id="264" r:id="rId10"/>
    <p:sldId id="265" r:id="rId11"/>
    <p:sldId id="267" r:id="rId12"/>
    <p:sldId id="270" r:id="rId13"/>
    <p:sldId id="271" r:id="rId14"/>
    <p:sldId id="272" r:id="rId15"/>
    <p:sldId id="273" r:id="rId16"/>
  </p:sldIdLst>
  <p:sldSz cx="18288000" cy="28835985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4719227"/>
            <a:ext cx="13716000" cy="10039199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15145576"/>
            <a:ext cx="13716000" cy="6962022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1535250"/>
            <a:ext cx="3943350" cy="244371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1535250"/>
            <a:ext cx="11601450" cy="244371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7188976"/>
            <a:ext cx="15773400" cy="11994972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19297425"/>
            <a:ext cx="15773400" cy="6307872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7676249"/>
            <a:ext cx="7772400" cy="182961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7676249"/>
            <a:ext cx="7772400" cy="182961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1535250"/>
            <a:ext cx="15773400" cy="557362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2" y="7068826"/>
            <a:ext cx="7736681" cy="3464323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2" y="10533149"/>
            <a:ext cx="7736681" cy="154926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7068826"/>
            <a:ext cx="7774782" cy="3464323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10533149"/>
            <a:ext cx="7774782" cy="154926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1922400"/>
            <a:ext cx="5898356" cy="672839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4151850"/>
            <a:ext cx="9258300" cy="20492248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2" y="8650799"/>
            <a:ext cx="5898356" cy="160266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1922400"/>
            <a:ext cx="5898356" cy="672839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4151850"/>
            <a:ext cx="9258300" cy="20492248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2" y="8650799"/>
            <a:ext cx="5898356" cy="160266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1535250"/>
            <a:ext cx="15773400" cy="5573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7676249"/>
            <a:ext cx="15773400" cy="1829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26726698"/>
            <a:ext cx="4114800" cy="1535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26726698"/>
            <a:ext cx="6172200" cy="1535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26726698"/>
            <a:ext cx="4114800" cy="1535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ct val="401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付娜\新芝\电子说明书\1.jpg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28803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付娜\新芝\电子说明书\9.jpg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28803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付娜\新芝\电子说明书\10.jpg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28803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付娜\新芝\电子说明书\11.jpg1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28803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付娜\新芝\电子说明书\12.jpg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28803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付娜\新芝\电子说明书\13.jpg1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28803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付娜\新芝\电子说明书\2.jpg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28803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付娜\新芝\电子说明书\3.jpg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28803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付娜\新芝\电子说明书\4.jpg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28803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付娜\新芝\电子说明书\5.jpg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28803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付娜\新芝\电子说明书\6.jpg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28803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付娜\新芝\电子说明书\7.jpg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28803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付娜\新芝\电子说明书\8.jpg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28803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付娜\新芝\电子说明书\8-1.jpg8-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288036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TM5YjcyNTAzMTM3NjdiMDFiNjYwNDkzM2E5ODI2N2U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12</cp:revision>
  <dcterms:created xsi:type="dcterms:W3CDTF">2023-03-13T06:53:00Z</dcterms:created>
  <dcterms:modified xsi:type="dcterms:W3CDTF">2023-03-29T05:21:56Z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41C4E4CE32D94391A865845D41DE0A63</vt:lpwstr>
  </property>
  <property fmtid="{D5CDD505-2E9C-101B-9397-08002B2CF9AE}" pid="3" name="KSOProductBuildVer">
    <vt:lpwstr>2052-11.1.0.13703</vt:lpwstr>
  </property>
</Properties>
</file>