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Lst>
  <p:notesMasterIdLst>
    <p:notesMasterId r:id="rId6"/>
  </p:notesMasterIdLst>
  <p:handoutMasterIdLst>
    <p:handoutMasterId r:id="rId57"/>
  </p:handoutMasterIdLst>
  <p:sldIdLst>
    <p:sldId id="712" r:id="rId4"/>
    <p:sldId id="285" r:id="rId5"/>
    <p:sldId id="983" r:id="rId7"/>
    <p:sldId id="1040" r:id="rId8"/>
    <p:sldId id="574" r:id="rId9"/>
    <p:sldId id="1127" r:id="rId10"/>
    <p:sldId id="876" r:id="rId11"/>
    <p:sldId id="875" r:id="rId12"/>
    <p:sldId id="772" r:id="rId13"/>
    <p:sldId id="1240" r:id="rId14"/>
    <p:sldId id="776" r:id="rId15"/>
    <p:sldId id="1175" r:id="rId16"/>
    <p:sldId id="777" r:id="rId17"/>
    <p:sldId id="700" r:id="rId18"/>
    <p:sldId id="829" r:id="rId19"/>
    <p:sldId id="830" r:id="rId20"/>
    <p:sldId id="835" r:id="rId21"/>
    <p:sldId id="836" r:id="rId22"/>
    <p:sldId id="264" r:id="rId23"/>
    <p:sldId id="265" r:id="rId24"/>
    <p:sldId id="340" r:id="rId25"/>
    <p:sldId id="1095" r:id="rId26"/>
    <p:sldId id="880" r:id="rId27"/>
    <p:sldId id="354" r:id="rId28"/>
    <p:sldId id="882" r:id="rId29"/>
    <p:sldId id="883" r:id="rId30"/>
    <p:sldId id="356" r:id="rId31"/>
    <p:sldId id="358" r:id="rId32"/>
    <p:sldId id="360" r:id="rId33"/>
    <p:sldId id="364" r:id="rId34"/>
    <p:sldId id="367" r:id="rId35"/>
    <p:sldId id="369" r:id="rId36"/>
    <p:sldId id="370" r:id="rId37"/>
    <p:sldId id="375" r:id="rId38"/>
    <p:sldId id="374" r:id="rId39"/>
    <p:sldId id="377" r:id="rId40"/>
    <p:sldId id="1128" r:id="rId41"/>
    <p:sldId id="1225" r:id="rId42"/>
    <p:sldId id="393" r:id="rId43"/>
    <p:sldId id="378" r:id="rId44"/>
    <p:sldId id="379" r:id="rId45"/>
    <p:sldId id="382" r:id="rId46"/>
    <p:sldId id="1215" r:id="rId47"/>
    <p:sldId id="1216" r:id="rId48"/>
    <p:sldId id="384" r:id="rId49"/>
    <p:sldId id="386" r:id="rId50"/>
    <p:sldId id="387" r:id="rId51"/>
    <p:sldId id="694" r:id="rId52"/>
    <p:sldId id="275" r:id="rId53"/>
    <p:sldId id="691" r:id="rId54"/>
    <p:sldId id="416" r:id="rId55"/>
    <p:sldId id="269" r:id="rId56"/>
  </p:sldIdLst>
  <p:sldSz cx="12192000" cy="6858000"/>
  <p:notesSz cx="6858000" cy="9144000"/>
  <p:custDataLst>
    <p:tags r:id="rId6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17" userDrawn="1">
          <p15:clr>
            <a:srgbClr val="A4A3A4"/>
          </p15:clr>
        </p15:guide>
        <p15:guide id="2" pos="380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1" clrIdx="0"/>
  <p:cmAuthor id="2" name="owner" initials="o" lastIdx="24" clrIdx="1"/>
  <p:cmAuthor id="3" name="xie'fang" initials="x" lastIdx="1" clrIdx="2"/>
  <p:cmAuthor id="4" name="Administrator" initials="A" lastIdx="11" clrIdx="3"/>
  <p:cmAuthor id="5" name="hjs" initials="h" lastIdx="6"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44594"/>
    <a:srgbClr val="DEEBF7"/>
    <a:srgbClr val="1B439A"/>
    <a:srgbClr val="004E9E"/>
    <a:srgbClr val="0070C0"/>
    <a:srgbClr val="161D30"/>
    <a:srgbClr val="BFBFBF"/>
    <a:srgbClr val="2980B9"/>
    <a:srgbClr val="4A9D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89" autoAdjust="0"/>
    <p:restoredTop sz="94660"/>
  </p:normalViewPr>
  <p:slideViewPr>
    <p:cSldViewPr snapToGrid="0" showGuides="1">
      <p:cViewPr>
        <p:scale>
          <a:sx n="90" d="100"/>
          <a:sy n="90" d="100"/>
        </p:scale>
        <p:origin x="210" y="456"/>
      </p:cViewPr>
      <p:guideLst>
        <p:guide orient="horz" pos="2317"/>
        <p:guide pos="3802"/>
      </p:guideLst>
    </p:cSldViewPr>
  </p:slideViewPr>
  <p:notesTextViewPr>
    <p:cViewPr>
      <p:scale>
        <a:sx n="1" d="1"/>
        <a:sy n="1" d="1"/>
      </p:scale>
      <p:origin x="0" y="0"/>
    </p:cViewPr>
  </p:notesTextViewPr>
  <p:sorterViewPr>
    <p:cViewPr>
      <p:scale>
        <a:sx n="188" d="100"/>
        <a:sy n="188" d="100"/>
      </p:scale>
      <p:origin x="0" y="0"/>
    </p:cViewPr>
  </p:sorter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2" Type="http://schemas.openxmlformats.org/officeDocument/2006/relationships/tags" Target="tags/tag348.xml"/><Relationship Id="rId61" Type="http://schemas.openxmlformats.org/officeDocument/2006/relationships/commentAuthors" Target="commentAuthors.xml"/><Relationship Id="rId60" Type="http://schemas.openxmlformats.org/officeDocument/2006/relationships/tableStyles" Target="tableStyles.xml"/><Relationship Id="rId6" Type="http://schemas.openxmlformats.org/officeDocument/2006/relationships/notesMaster" Target="notesMasters/notesMaster1.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handoutMaster" Target="handoutMasters/handoutMaster1.xml"/><Relationship Id="rId56" Type="http://schemas.openxmlformats.org/officeDocument/2006/relationships/slide" Target="slides/slide52.xml"/><Relationship Id="rId55" Type="http://schemas.openxmlformats.org/officeDocument/2006/relationships/slide" Target="slides/slide51.xml"/><Relationship Id="rId54" Type="http://schemas.openxmlformats.org/officeDocument/2006/relationships/slide" Target="slides/slide50.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slide" Target="slides/slide2.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E3FFEF-EF52-428B-8353-DB8DFE2EDD6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38D591-460B-4CB7-BC7B-847DBE8BDFA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A38D591-460B-4CB7-BC7B-847DBE8BDFAF}" type="slidenum">
              <a:rPr kumimoji="0" lang="zh-CN" altLang="en-US" sz="1200" b="0" i="0" u="none" strike="noStrike" kern="1200" cap="none" spc="0" normalizeH="0" baseline="0" noProof="0" smtClean="0">
                <a:ln>
                  <a:noFill/>
                </a:ln>
                <a:solidFill>
                  <a:prstClr val="black"/>
                </a:solidFill>
                <a:effectLst/>
                <a:uLnTx/>
                <a:uFillTx/>
                <a:latin typeface="等线" panose="02010600030101010101" charset="-122"/>
                <a:ea typeface="等线" panose="02010600030101010101"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10600030101010101" charset="-122"/>
              <a:ea typeface="等线" panose="02010600030101010101"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A38D591-460B-4CB7-BC7B-847DBE8BDFA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4" Type="http://schemas.openxmlformats.org/officeDocument/2006/relationships/tags" Target="../tags/tag5.xml"/><Relationship Id="rId3" Type="http://schemas.openxmlformats.org/officeDocument/2006/relationships/image" Target="../media/image2.png"/><Relationship Id="rId2" Type="http://schemas.openxmlformats.org/officeDocument/2006/relationships/tags" Target="../tags/tag4.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image" Target="../media/image2.png"/><Relationship Id="rId4" Type="http://schemas.openxmlformats.org/officeDocument/2006/relationships/tags" Target="../tags/tag7.xml"/><Relationship Id="rId3" Type="http://schemas.openxmlformats.org/officeDocument/2006/relationships/image" Target="../media/image3.png"/><Relationship Id="rId2" Type="http://schemas.openxmlformats.org/officeDocument/2006/relationships/tags" Target="../tags/tag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12.xml"/><Relationship Id="rId3" Type="http://schemas.openxmlformats.org/officeDocument/2006/relationships/image" Target="../media/image2.png"/><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4" Type="http://schemas.openxmlformats.org/officeDocument/2006/relationships/tags" Target="../tags/tag14.xml"/><Relationship Id="rId3" Type="http://schemas.openxmlformats.org/officeDocument/2006/relationships/image" Target="../media/image2.png"/><Relationship Id="rId2" Type="http://schemas.openxmlformats.org/officeDocument/2006/relationships/tags" Target="../tags/tag13.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image" Target="../media/image2.png"/><Relationship Id="rId4" Type="http://schemas.openxmlformats.org/officeDocument/2006/relationships/tags" Target="../tags/tag16.xml"/><Relationship Id="rId3" Type="http://schemas.openxmlformats.org/officeDocument/2006/relationships/image" Target="../media/image4.png"/><Relationship Id="rId2" Type="http://schemas.openxmlformats.org/officeDocument/2006/relationships/tags" Target="../tags/tag15.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4" Type="http://schemas.openxmlformats.org/officeDocument/2006/relationships/tags" Target="../tags/tag18.xml"/><Relationship Id="rId3" Type="http://schemas.openxmlformats.org/officeDocument/2006/relationships/image" Target="../media/image2.png"/><Relationship Id="rId2" Type="http://schemas.openxmlformats.org/officeDocument/2006/relationships/tags" Target="../tags/tag17.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4" Type="http://schemas.openxmlformats.org/officeDocument/2006/relationships/tags" Target="../tags/tag20.xml"/><Relationship Id="rId3" Type="http://schemas.openxmlformats.org/officeDocument/2006/relationships/image" Target="../media/image2.png"/><Relationship Id="rId2" Type="http://schemas.openxmlformats.org/officeDocument/2006/relationships/tags" Target="../tags/tag19.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4" Type="http://schemas.openxmlformats.org/officeDocument/2006/relationships/tags" Target="../tags/tag22.xml"/><Relationship Id="rId3" Type="http://schemas.openxmlformats.org/officeDocument/2006/relationships/image" Target="../media/image2.png"/><Relationship Id="rId2" Type="http://schemas.openxmlformats.org/officeDocument/2006/relationships/tags" Target="../tags/tag21.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image" Target="../media/image1.jpeg"/><Relationship Id="rId2" Type="http://schemas.openxmlformats.org/officeDocument/2006/relationships/tags" Target="../tags/tag23.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image" Target="../media/image2.png"/><Relationship Id="rId2" Type="http://schemas.openxmlformats.org/officeDocument/2006/relationships/tags" Target="../tags/tag26.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image" Target="../media/image2.png"/><Relationship Id="rId3" Type="http://schemas.openxmlformats.org/officeDocument/2006/relationships/tags" Target="../tags/tag33.xml"/><Relationship Id="rId2" Type="http://schemas.openxmlformats.org/officeDocument/2006/relationships/tags" Target="../tags/tag32.xml"/><Relationship Id="rId10" Type="http://schemas.openxmlformats.org/officeDocument/2006/relationships/tags" Target="../tags/tag39.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image" Target="../media/image2.png"/><Relationship Id="rId3" Type="http://schemas.openxmlformats.org/officeDocument/2006/relationships/tags" Target="../tags/tag41.xml"/><Relationship Id="rId2" Type="http://schemas.openxmlformats.org/officeDocument/2006/relationships/tags" Target="../tags/tag40.xml"/><Relationship Id="rId11" Type="http://schemas.openxmlformats.org/officeDocument/2006/relationships/tags" Target="../tags/tag48.xml"/><Relationship Id="rId10" Type="http://schemas.openxmlformats.org/officeDocument/2006/relationships/tags" Target="../tags/tag4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image" Target="../media/image2.png"/><Relationship Id="rId3" Type="http://schemas.openxmlformats.org/officeDocument/2006/relationships/tags" Target="../tags/tag50.xml"/><Relationship Id="rId2" Type="http://schemas.openxmlformats.org/officeDocument/2006/relationships/tags" Target="../tags/tag49.xml"/><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tags" Target="../tags/tag62.xml"/><Relationship Id="rId6" Type="http://schemas.openxmlformats.org/officeDocument/2006/relationships/tags" Target="../tags/tag61.xml"/><Relationship Id="rId5" Type="http://schemas.openxmlformats.org/officeDocument/2006/relationships/tags" Target="../tags/tag60.xml"/><Relationship Id="rId4" Type="http://schemas.openxmlformats.org/officeDocument/2006/relationships/image" Target="../media/image2.png"/><Relationship Id="rId3" Type="http://schemas.openxmlformats.org/officeDocument/2006/relationships/tags" Target="../tags/tag59.xml"/><Relationship Id="rId2" Type="http://schemas.openxmlformats.org/officeDocument/2006/relationships/tags" Target="../tags/tag58.xml"/><Relationship Id="rId11" Type="http://schemas.openxmlformats.org/officeDocument/2006/relationships/tags" Target="../tags/tag66.xml"/><Relationship Id="rId10" Type="http://schemas.openxmlformats.org/officeDocument/2006/relationships/tags" Target="../tags/tag65.xml"/><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image" Target="../media/image2.png"/><Relationship Id="rId3" Type="http://schemas.openxmlformats.org/officeDocument/2006/relationships/tags" Target="../tags/tag68.xml"/><Relationship Id="rId2" Type="http://schemas.openxmlformats.org/officeDocument/2006/relationships/tags" Target="../tags/tag67.xml"/><Relationship Id="rId13" Type="http://schemas.openxmlformats.org/officeDocument/2006/relationships/tags" Target="../tags/tag77.xml"/><Relationship Id="rId12" Type="http://schemas.openxmlformats.org/officeDocument/2006/relationships/tags" Target="../tags/tag76.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image" Target="../media/image2.png"/><Relationship Id="rId3" Type="http://schemas.openxmlformats.org/officeDocument/2006/relationships/tags" Target="../tags/tag79.xml"/><Relationship Id="rId2" Type="http://schemas.openxmlformats.org/officeDocument/2006/relationships/tags" Target="../tags/tag78.xml"/><Relationship Id="rId10" Type="http://schemas.openxmlformats.org/officeDocument/2006/relationships/tags" Target="../tags/tag85.xml"/><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86A8689A-8295-433B-A159-E40F141FBBF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DF88EB-ECBF-4358-9A89-837974A1A90C}"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6A8689A-8295-433B-A159-E40F141FBBF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DF88EB-ECBF-4358-9A89-837974A1A90C}"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6A8689A-8295-433B-A159-E40F141FBBF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DF88EB-ECBF-4358-9A89-837974A1A90C}"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bg>
      <p:bgPr>
        <a:solidFill>
          <a:srgbClr val="F7F7F7"/>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和内容">
    <p:bg>
      <p:bgPr>
        <a:solidFill>
          <a:srgbClr val="F7F7F7"/>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和内容">
    <p:bg>
      <p:bgPr>
        <a:solidFill>
          <a:srgbClr val="F7F7F7"/>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和内容">
    <p:bg>
      <p:bgPr>
        <a:solidFill>
          <a:srgbClr val="F7F7F7"/>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2" name="图片 11" descr="20202795_author206071714_docer4349128.蓝色商务商业创业计划书_01"/>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16" name="日期占位符 15"/>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2" name="副标题 1"/>
          <p:cNvSpPr/>
          <p:nvPr>
            <p:ph type="subTitle" idx="3" hasCustomPrompt="1"/>
            <p:custDataLst>
              <p:tags r:id="rId4"/>
            </p:custDataLst>
          </p:nvPr>
        </p:nvSpPr>
        <p:spPr>
          <a:xfrm>
            <a:off x="1652270" y="3282003"/>
            <a:ext cx="8890064" cy="1520811"/>
          </a:xfrm>
        </p:spPr>
        <p:txBody>
          <a:bodyPr vert="horz" wrap="square" lIns="0" tIns="0" rIns="0" bIns="0" rtlCol="0" anchor="t" anchorCtr="0">
            <a:normAutofit/>
          </a:bodyPr>
          <a:lstStyle>
            <a:lvl1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dirty="0">
                <a:ln>
                  <a:noFill/>
                </a:ln>
                <a:solidFill>
                  <a:schemeClr val="lt1"/>
                </a:solidFill>
                <a:effectLst/>
                <a:uLnTx/>
                <a:uFillTx/>
                <a:latin typeface="Arial" panose="020B0604020202020204" pitchFamily="34" charset="0"/>
                <a:ea typeface="微软雅黑" panose="020B0503020204020204" pitchFamily="34" charset="-122"/>
                <a:cs typeface="微软雅黑" panose="020B0503020204020204" pitchFamily="34" charset="-122"/>
                <a:sym typeface="+mn-ea"/>
              </a:defRPr>
            </a:lvl1pPr>
            <a:lvl2pPr marL="457200" indent="0" algn="ctr" defTabSz="914400" rtl="0" eaLnBrk="1" fontAlgn="auto" latinLnBrk="0" hangingPunct="1">
              <a:lnSpc>
                <a:spcPct val="12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914400" indent="0" algn="ctr" defTabSz="914400" rtl="0" eaLnBrk="1" fontAlgn="auto" latinLnBrk="0" hangingPunct="1">
              <a:lnSpc>
                <a:spcPct val="12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3716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1828800" indent="0" algn="ctr" defTabSz="914400" rtl="0" eaLnBrk="1" fontAlgn="auto" latinLnBrk="0" hangingPunct="1">
              <a:lnSpc>
                <a:spcPct val="12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3" name="标题 2"/>
          <p:cNvSpPr>
            <a:spLocks noGrp="1"/>
          </p:cNvSpPr>
          <p:nvPr>
            <p:ph type="ctrTitle" idx="2" hasCustomPrompt="1"/>
            <p:custDataLst>
              <p:tags r:id="rId5"/>
            </p:custDataLst>
          </p:nvPr>
        </p:nvSpPr>
        <p:spPr>
          <a:xfrm>
            <a:off x="1652270" y="2055183"/>
            <a:ext cx="8890064" cy="1099820"/>
          </a:xfrm>
        </p:spPr>
        <p:txBody>
          <a:bodyPr vert="horz" wrap="square" lIns="0" tIns="0" rIns="0" bIns="0" rtlCol="0" anchor="b" anchorCtr="0">
            <a:normAutofit lnSpcReduction="10000"/>
          </a:bodyPr>
          <a:lstStyle>
            <a:lvl1pPr marL="0" marR="0" algn="ctr" defTabSz="914400" rtl="0" eaLnBrk="1" fontAlgn="auto" latinLnBrk="0" hangingPunct="1">
              <a:lnSpc>
                <a:spcPct val="100000"/>
              </a:lnSpc>
              <a:spcBef>
                <a:spcPct val="0"/>
              </a:spcBef>
              <a:buClrTx/>
              <a:buSzTx/>
              <a:buFontTx/>
              <a:buNone/>
              <a:defRPr kumimoji="0" lang="zh-CN" altLang="en-US" sz="7145" b="1" i="0" u="none" strike="noStrike" kern="1200" cap="none" spc="-200" normalizeH="0" baseline="0" noProof="1" dirty="0">
                <a:solidFill>
                  <a:schemeClr val="lt1"/>
                </a:solidFill>
                <a:uFillTx/>
                <a:latin typeface="Arial" panose="020B0604020202020204" pitchFamily="34" charset="0"/>
                <a:ea typeface="汉仪旗黑-85S" panose="00020600040101010101" pitchFamily="18" charset="-122"/>
                <a:cs typeface="+mj-cs"/>
              </a:defRPr>
            </a:lvl1pPr>
          </a:lstStyle>
          <a:p>
            <a:pPr lvl="0"/>
            <a:r>
              <a:rPr>
                <a:sym typeface="+mn-ea"/>
              </a:rPr>
              <a:t>编辑标题</a:t>
            </a:r>
            <a:endParaRPr>
              <a:sym typeface="+mn-e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图片3"/>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7" name="图片 6" descr="图片3"/>
          <p:cNvPicPr>
            <a:picLocks noChangeAspect="1"/>
          </p:cNvPicPr>
          <p:nvPr>
            <p:custDataLst>
              <p:tags r:id="rId4"/>
            </p:custDataLst>
          </p:nvPr>
        </p:nvPicPr>
        <p:blipFill>
          <a:blip r:embed="rId3"/>
          <a:stretch>
            <a:fillRect/>
          </a:stretch>
        </p:blipFill>
        <p:spPr>
          <a:xfrm rot="10800000">
            <a:off x="11471910" y="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3"/>
          <p:cNvPicPr>
            <a:picLocks noChangeAspect="1"/>
          </p:cNvPicPr>
          <p:nvPr>
            <p:custDataLst>
              <p:tags r:id="rId2"/>
            </p:custDataLst>
          </p:nvPr>
        </p:nvPicPr>
        <p:blipFill>
          <a:blip r:embed="rId3"/>
          <a:stretch>
            <a:fillRect/>
          </a:stretch>
        </p:blipFill>
        <p:spPr>
          <a:xfrm>
            <a:off x="215153" y="2002167"/>
            <a:ext cx="3235350" cy="2853654"/>
          </a:xfrm>
          <a:prstGeom prst="rect">
            <a:avLst/>
          </a:prstGeom>
        </p:spPr>
      </p:pic>
      <p:pic>
        <p:nvPicPr>
          <p:cNvPr id="2" name="图片 1" descr="图片3"/>
          <p:cNvPicPr>
            <a:picLocks noChangeAspect="1"/>
          </p:cNvPicPr>
          <p:nvPr>
            <p:custDataLst>
              <p:tags r:id="rId4"/>
            </p:custDataLst>
          </p:nvPr>
        </p:nvPicPr>
        <p:blipFill>
          <a:blip r:embed="rId5"/>
          <a:stretch>
            <a:fillRect/>
          </a:stretch>
        </p:blipFill>
        <p:spPr>
          <a:xfrm>
            <a:off x="11471910" y="6137910"/>
            <a:ext cx="720090" cy="720090"/>
          </a:xfrm>
          <a:prstGeom prst="rect">
            <a:avLst/>
          </a:prstGeom>
        </p:spPr>
      </p:pic>
      <p:pic>
        <p:nvPicPr>
          <p:cNvPr id="7" name="图片 6" descr="图片3"/>
          <p:cNvPicPr>
            <a:picLocks noChangeAspect="1"/>
          </p:cNvPicPr>
          <p:nvPr>
            <p:custDataLst>
              <p:tags r:id="rId6"/>
            </p:custDataLst>
          </p:nvPr>
        </p:nvPicPr>
        <p:blipFill>
          <a:blip r:embed="rId5"/>
          <a:stretch>
            <a:fillRect/>
          </a:stretch>
        </p:blipFill>
        <p:spPr>
          <a:xfrm rot="10800000">
            <a:off x="11471910" y="0"/>
            <a:ext cx="720090" cy="720090"/>
          </a:xfrm>
          <a:prstGeom prst="rect">
            <a:avLst/>
          </a:prstGeom>
        </p:spPr>
      </p:pic>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8" name="标题 5"/>
          <p:cNvSpPr>
            <a:spLocks noGrp="1"/>
          </p:cNvSpPr>
          <p:nvPr>
            <p:ph type="ctrTitle" idx="2" hasCustomPrompt="1"/>
            <p:custDataLst>
              <p:tags r:id="rId7"/>
            </p:custDataLst>
          </p:nvPr>
        </p:nvSpPr>
        <p:spPr>
          <a:xfrm>
            <a:off x="4521871" y="3613741"/>
            <a:ext cx="6857365" cy="582930"/>
          </a:xfrm>
        </p:spPr>
        <p:txBody>
          <a:bodyPr vert="horz" wrap="square" lIns="0" tIns="0" rIns="0" bIns="0" rtlCol="0" anchor="b" anchorCtr="0">
            <a:normAutofit/>
          </a:bodyPr>
          <a:lstStyle>
            <a:lvl1pPr marL="0" marR="0" algn="l" defTabSz="914400" rtl="0" eaLnBrk="1" fontAlgn="auto" latinLnBrk="0" hangingPunct="1">
              <a:lnSpc>
                <a:spcPct val="120000"/>
              </a:lnSpc>
              <a:spcBef>
                <a:spcPct val="0"/>
              </a:spcBef>
              <a:buClrTx/>
              <a:buSzTx/>
              <a:buFontTx/>
              <a:buNone/>
              <a:defRPr kumimoji="0" lang="zh-CN" altLang="en-US" sz="3160" b="1" i="0" u="none" strike="noStrike" kern="1200" cap="none" spc="300" normalizeH="0" baseline="0" noProof="1">
                <a:solidFill>
                  <a:schemeClr val="dk1">
                    <a:lumMod val="85000"/>
                    <a:lumOff val="15000"/>
                  </a:schemeClr>
                </a:solidFill>
                <a:uFillTx/>
                <a:latin typeface="Arial" panose="020B0604020202020204" pitchFamily="34" charset="0"/>
                <a:ea typeface="汉仪旗黑-85S" panose="00020600040101010101" pitchFamily="18" charset="-122"/>
                <a:cs typeface="+mj-cs"/>
              </a:defRPr>
            </a:lvl1pPr>
          </a:lstStyle>
          <a:p>
            <a:pPr lvl="0"/>
            <a:r>
              <a:rPr>
                <a:sym typeface="+mn-ea"/>
              </a:rPr>
              <a:t>编辑标题</a:t>
            </a:r>
            <a:endParaRPr>
              <a:sym typeface="+mn-ea"/>
            </a:endParaRPr>
          </a:p>
        </p:txBody>
      </p:sp>
      <p:sp>
        <p:nvSpPr>
          <p:cNvPr id="9" name="副标题 7"/>
          <p:cNvSpPr>
            <a:spLocks noGrp="1"/>
          </p:cNvSpPr>
          <p:nvPr>
            <p:ph type="subTitle" idx="3" hasCustomPrompt="1"/>
            <p:custDataLst>
              <p:tags r:id="rId8"/>
            </p:custDataLst>
          </p:nvPr>
        </p:nvSpPr>
        <p:spPr>
          <a:xfrm>
            <a:off x="4521871" y="4261441"/>
            <a:ext cx="6857365" cy="1669926"/>
          </a:xfrm>
        </p:spPr>
        <p:txBody>
          <a:bodyPr vert="horz" wrap="square" lIns="0" tIns="0" rIns="0" bIns="0" rtlCol="0">
            <a:normAutofit/>
          </a:bodyPr>
          <a:lstStyle>
            <a:lvl1pPr marL="0" marR="0" indent="0" algn="l" defTabSz="914400" rtl="0" eaLnBrk="1" fontAlgn="auto" latinLnBrk="0" hangingPunct="1">
              <a:lnSpc>
                <a:spcPct val="130000"/>
              </a:lnSpc>
              <a:spcBef>
                <a:spcPts val="0"/>
              </a:spcBef>
              <a:spcAft>
                <a:spcPts val="0"/>
              </a:spcAft>
              <a:buClrTx/>
              <a:buSzTx/>
              <a:buFont typeface="Arial" panose="020B0604020202020204" pitchFamily="34" charset="0"/>
              <a:buNone/>
              <a:defRPr kumimoji="0" lang="zh-CN" altLang="en-US" sz="1600" b="0" i="0" u="none" strike="noStrike" kern="1200" cap="none" spc="200" normalizeH="0" baseline="0" noProof="1" dirty="0">
                <a:solidFill>
                  <a:schemeClr val="dk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lgn="l" defTabSz="914400" rtl="0" eaLnBrk="1" fontAlgn="auto" latinLnBrk="0" hangingPunct="1">
              <a:lnSpc>
                <a:spcPct val="130000"/>
              </a:lnSpc>
              <a:spcBef>
                <a:spcPts val="0"/>
              </a:spcBef>
              <a:spcAft>
                <a:spcPts val="750"/>
              </a:spcAft>
              <a:buFont typeface="Arial" panose="020B0604020202020204" pitchFamily="34" charset="0"/>
              <a:buNone/>
              <a:tabLst>
                <a:tab pos="1609725" algn="l"/>
              </a:tabLst>
              <a:defRPr sz="20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2pPr>
            <a:lvl3pPr marL="914400" indent="0" algn="l" defTabSz="914400" rtl="0" eaLnBrk="1" fontAlgn="auto" latinLnBrk="0" hangingPunct="1">
              <a:lnSpc>
                <a:spcPct val="130000"/>
              </a:lnSpc>
              <a:spcBef>
                <a:spcPts val="0"/>
              </a:spcBef>
              <a:spcAft>
                <a:spcPts val="750"/>
              </a:spcAft>
              <a:buFont typeface="Arial" panose="020B0604020202020204" pitchFamily="34" charset="0"/>
              <a:buNone/>
              <a:defRPr sz="18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3pPr>
            <a:lvl4pPr marL="1371600" indent="0" algn="l" defTabSz="914400" rtl="0" eaLnBrk="1" fontAlgn="auto" latinLnBrk="0" hangingPunct="1">
              <a:lnSpc>
                <a:spcPct val="130000"/>
              </a:lnSpc>
              <a:spcBef>
                <a:spcPts val="0"/>
              </a:spcBef>
              <a:spcAft>
                <a:spcPts val="750"/>
              </a:spcAft>
              <a:buFont typeface="Arial" panose="020B0604020202020204" pitchFamily="34" charset="0"/>
              <a:buNone/>
              <a:defRPr sz="16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4pPr>
            <a:lvl5pPr marL="1828800" indent="0" algn="l" defTabSz="914400" rtl="0" eaLnBrk="1" fontAlgn="auto" latinLnBrk="0" hangingPunct="1">
              <a:lnSpc>
                <a:spcPct val="130000"/>
              </a:lnSpc>
              <a:spcBef>
                <a:spcPts val="0"/>
              </a:spcBef>
              <a:spcAft>
                <a:spcPts val="750"/>
              </a:spcAft>
              <a:buFont typeface="Arial" panose="020B0604020202020204" pitchFamily="34" charset="0"/>
              <a:buNone/>
              <a:defRPr sz="1600" u="none" strike="noStrike" kern="1200" cap="none" spc="0" normalizeH="0" baseline="0">
                <a:solidFill>
                  <a:schemeClr val="tx1">
                    <a:tint val="75000"/>
                  </a:schemeClr>
                </a:solidFill>
                <a:uFillTx/>
                <a:latin typeface="Arial" panose="020B0604020202020204" pitchFamily="34" charset="0"/>
                <a:ea typeface="微软雅黑" panose="020B0503020204020204" pitchFamily="34"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descr="图片3"/>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8" name="图片 7" descr="图片3"/>
          <p:cNvPicPr>
            <a:picLocks noChangeAspect="1"/>
          </p:cNvPicPr>
          <p:nvPr>
            <p:custDataLst>
              <p:tags r:id="rId4"/>
            </p:custDataLst>
          </p:nvPr>
        </p:nvPicPr>
        <p:blipFill>
          <a:blip r:embed="rId3"/>
          <a:stretch>
            <a:fillRect/>
          </a:stretch>
        </p:blipFill>
        <p:spPr>
          <a:xfrm rot="10800000">
            <a:off x="11471910" y="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pitchFamily="34" charset="-122"/>
              </a:defRPr>
            </a:lvl1pPr>
            <a:lvl2pPr eaLnBrk="1" fontAlgn="auto" latinLnBrk="0" hangingPunct="1">
              <a:defRPr sz="1600">
                <a:solidFill>
                  <a:schemeClr val="tx1"/>
                </a:solidFill>
                <a:latin typeface="Arial" panose="020B0604020202020204" pitchFamily="34" charset="0"/>
                <a:ea typeface="微软雅黑" panose="020B0503020204020204" pitchFamily="34" charset="-122"/>
              </a:defRPr>
            </a:lvl2pPr>
            <a:lvl3pPr eaLnBrk="1" fontAlgn="auto" latinLnBrk="0" hangingPunct="1">
              <a:defRPr sz="1600">
                <a:solidFill>
                  <a:schemeClr val="tx1"/>
                </a:solidFill>
                <a:latin typeface="Arial" panose="020B0604020202020204" pitchFamily="34" charset="0"/>
                <a:ea typeface="微软雅黑" panose="020B0503020204020204" pitchFamily="34" charset="-122"/>
              </a:defRPr>
            </a:lvl3pPr>
            <a:lvl4pPr eaLnBrk="1" fontAlgn="auto" latinLnBrk="0" hangingPunct="1">
              <a:defRPr sz="1600">
                <a:solidFill>
                  <a:schemeClr val="tx1"/>
                </a:solidFill>
                <a:latin typeface="Arial" panose="020B0604020202020204" pitchFamily="34" charset="0"/>
                <a:ea typeface="微软雅黑" panose="020B0503020204020204" pitchFamily="34" charset="-122"/>
              </a:defRPr>
            </a:lvl4pPr>
            <a:lvl5pPr eaLnBrk="1" fontAlgn="auto" latinLnBrk="0" hangingPunct="1">
              <a:defRPr sz="160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86A8689A-8295-433B-A159-E40F141FBBF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DF88EB-ECBF-4358-9A89-837974A1A90C}"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descr="图片3"/>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10" name="图片 9" descr="图片3"/>
          <p:cNvPicPr>
            <a:picLocks noChangeAspect="1"/>
          </p:cNvPicPr>
          <p:nvPr>
            <p:custDataLst>
              <p:tags r:id="rId4"/>
            </p:custDataLst>
          </p:nvPr>
        </p:nvPicPr>
        <p:blipFill>
          <a:blip r:embed="rId3"/>
          <a:stretch>
            <a:fillRect/>
          </a:stretch>
        </p:blipFill>
        <p:spPr>
          <a:xfrm rot="10800000">
            <a:off x="11471910" y="0"/>
            <a:ext cx="720090" cy="720090"/>
          </a:xfrm>
          <a:prstGeom prst="rect">
            <a:avLst/>
          </a:prstGeom>
        </p:spPr>
      </p:pic>
      <p:sp>
        <p:nvSpPr>
          <p:cNvPr id="2" name="标题 1"/>
          <p:cNvSpPr>
            <a:spLocks noGrp="1"/>
          </p:cNvSpPr>
          <p:nvPr>
            <p:ph type="title"/>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descr="3"/>
          <p:cNvPicPr>
            <a:picLocks noChangeAspect="1"/>
          </p:cNvPicPr>
          <p:nvPr>
            <p:custDataLst>
              <p:tags r:id="rId2"/>
            </p:custDataLst>
          </p:nvPr>
        </p:nvPicPr>
        <p:blipFill>
          <a:blip r:embed="rId3"/>
          <a:stretch>
            <a:fillRect/>
          </a:stretch>
        </p:blipFill>
        <p:spPr>
          <a:xfrm>
            <a:off x="408790" y="1493347"/>
            <a:ext cx="4389120" cy="3871305"/>
          </a:xfrm>
          <a:prstGeom prst="rect">
            <a:avLst/>
          </a:prstGeom>
        </p:spPr>
      </p:pic>
      <p:pic>
        <p:nvPicPr>
          <p:cNvPr id="6" name="图片 5" descr="图片3"/>
          <p:cNvPicPr>
            <a:picLocks noChangeAspect="1"/>
          </p:cNvPicPr>
          <p:nvPr>
            <p:custDataLst>
              <p:tags r:id="rId4"/>
            </p:custDataLst>
          </p:nvPr>
        </p:nvPicPr>
        <p:blipFill>
          <a:blip r:embed="rId5"/>
          <a:stretch>
            <a:fillRect/>
          </a:stretch>
        </p:blipFill>
        <p:spPr>
          <a:xfrm>
            <a:off x="11471910" y="0"/>
            <a:ext cx="720090" cy="720090"/>
          </a:xfrm>
          <a:prstGeom prst="rect">
            <a:avLst/>
          </a:prstGeom>
        </p:spPr>
      </p:pic>
      <p:sp>
        <p:nvSpPr>
          <p:cNvPr id="2" name="标题 1"/>
          <p:cNvSpPr>
            <a:spLocks noGrp="1"/>
          </p:cNvSpPr>
          <p:nvPr>
            <p:ph type="title"/>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descr="图片3"/>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8" name="图片 7" descr="图片3"/>
          <p:cNvPicPr>
            <a:picLocks noChangeAspect="1"/>
          </p:cNvPicPr>
          <p:nvPr>
            <p:custDataLst>
              <p:tags r:id="rId4"/>
            </p:custDataLst>
          </p:nvPr>
        </p:nvPicPr>
        <p:blipFill>
          <a:blip r:embed="rId3"/>
          <a:stretch>
            <a:fillRect/>
          </a:stretch>
        </p:blipFill>
        <p:spPr>
          <a:xfrm rot="10800000">
            <a:off x="11471910" y="0"/>
            <a:ext cx="720090" cy="720090"/>
          </a:xfrm>
          <a:prstGeom prst="rect">
            <a:avLst/>
          </a:prstGeom>
        </p:spPr>
      </p:pic>
      <p:sp>
        <p:nvSpPr>
          <p:cNvPr id="2" name="标题 1"/>
          <p:cNvSpPr>
            <a:spLocks noGrp="1"/>
          </p:cNvSpPr>
          <p:nvPr>
            <p:ph type="title"/>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图片占位符 2"/>
          <p:cNvSpPr>
            <a:spLocks noGrp="1"/>
          </p:cNvSpPr>
          <p:nvPr>
            <p:ph type="pic" idx="1"/>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FABC47A4-756D-490B-A52F-7D9E2C9FC05F}"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descr="图片3"/>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7" name="图片 6" descr="图片3"/>
          <p:cNvPicPr>
            <a:picLocks noChangeAspect="1"/>
          </p:cNvPicPr>
          <p:nvPr>
            <p:custDataLst>
              <p:tags r:id="rId4"/>
            </p:custDataLst>
          </p:nvPr>
        </p:nvPicPr>
        <p:blipFill>
          <a:blip r:embed="rId3"/>
          <a:stretch>
            <a:fillRect/>
          </a:stretch>
        </p:blipFill>
        <p:spPr>
          <a:xfrm rot="10800000">
            <a:off x="11471910" y="0"/>
            <a:ext cx="720090" cy="720090"/>
          </a:xfrm>
          <a:prstGeom prst="rect">
            <a:avLst/>
          </a:prstGeom>
        </p:spPr>
      </p:pic>
      <p:sp>
        <p:nvSpPr>
          <p:cNvPr id="2" name="竖排标题 1"/>
          <p:cNvSpPr>
            <a:spLocks noGrp="1"/>
          </p:cNvSpPr>
          <p:nvPr>
            <p:ph type="title" orient="ver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微软雅黑" panose="020B0503020204020204" pitchFamily="34" charset="-122"/>
              </a:defRPr>
            </a:lvl1pPr>
            <a:lvl2pPr indent="0" eaLnBrk="1" fontAlgn="auto" latinLnBrk="0" hangingPunct="1">
              <a:defRPr>
                <a:solidFill>
                  <a:schemeClr val="tx1"/>
                </a:solidFill>
                <a:latin typeface="Arial" panose="020B0604020202020204" pitchFamily="34" charset="0"/>
                <a:ea typeface="微软雅黑" panose="020B0503020204020204" pitchFamily="34" charset="-122"/>
              </a:defRPr>
            </a:lvl2pPr>
            <a:lvl3pPr indent="0" eaLnBrk="1" fontAlgn="auto" latinLnBrk="0" hangingPunct="1">
              <a:defRPr>
                <a:solidFill>
                  <a:schemeClr val="tx1"/>
                </a:solidFill>
                <a:latin typeface="Arial" panose="020B0604020202020204" pitchFamily="34" charset="0"/>
                <a:ea typeface="微软雅黑" panose="020B0503020204020204" pitchFamily="34" charset="-122"/>
              </a:defRPr>
            </a:lvl3pPr>
            <a:lvl4pPr indent="0" eaLnBrk="1" fontAlgn="auto" latinLnBrk="0" hangingPunct="1">
              <a:defRPr>
                <a:solidFill>
                  <a:schemeClr val="tx1"/>
                </a:solidFill>
                <a:latin typeface="Arial" panose="020B0604020202020204" pitchFamily="34" charset="0"/>
                <a:ea typeface="微软雅黑" panose="020B0503020204020204" pitchFamily="34" charset="-122"/>
              </a:defRPr>
            </a:lvl4pPr>
            <a:lvl5pPr indent="0" eaLnBrk="1" fontAlgn="auto" latinLnBrk="0" hangingPunct="1">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6" name="图片 5" descr="图片3"/>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2" name="图片 1" descr="图片3"/>
          <p:cNvPicPr>
            <a:picLocks noChangeAspect="1"/>
          </p:cNvPicPr>
          <p:nvPr>
            <p:custDataLst>
              <p:tags r:id="rId4"/>
            </p:custDataLst>
          </p:nvPr>
        </p:nvPicPr>
        <p:blipFill>
          <a:blip r:embed="rId3"/>
          <a:stretch>
            <a:fillRect/>
          </a:stretch>
        </p:blipFill>
        <p:spPr>
          <a:xfrm rot="10800000">
            <a:off x="11471910" y="0"/>
            <a:ext cx="720090" cy="72009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669930" y="952508"/>
            <a:ext cx="10852237" cy="5388907"/>
          </a:xfrm>
        </p:spPr>
        <p:txBody>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12" name="图片 11" descr="20202795_author206071714_docer4349128.蓝色商务商业创业计划书_01"/>
          <p:cNvPicPr>
            <a:picLocks noChangeAspect="1"/>
          </p:cNvPicPr>
          <p:nvPr>
            <p:custDataLst>
              <p:tags r:id="rId2"/>
            </p:custDataLst>
          </p:nvPr>
        </p:nvPicPr>
        <p:blipFill>
          <a:blip r:embed="rId3"/>
          <a:stretch>
            <a:fillRect/>
          </a:stretch>
        </p:blipFill>
        <p:spPr>
          <a:xfrm>
            <a:off x="0" y="0"/>
            <a:ext cx="12192000" cy="6858000"/>
          </a:xfrm>
          <a:prstGeom prst="rect">
            <a:avLst/>
          </a:prstGeom>
        </p:spPr>
      </p:pic>
      <p:sp>
        <p:nvSpPr>
          <p:cNvPr id="3" name="日期占位符 2"/>
          <p:cNvSpPr>
            <a:spLocks noGrp="1"/>
          </p:cNvSpPr>
          <p:nvPr>
            <p:ph type="dt" sz="half" idx="10"/>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a:p>
        </p:txBody>
      </p:sp>
      <p:sp>
        <p:nvSpPr>
          <p:cNvPr id="2" name="文本占位符 2"/>
          <p:cNvSpPr/>
          <p:nvPr>
            <p:ph type="body" idx="1" hasCustomPrompt="1"/>
            <p:custDataLst>
              <p:tags r:id="rId4"/>
            </p:custDataLst>
          </p:nvPr>
        </p:nvSpPr>
        <p:spPr>
          <a:xfrm>
            <a:off x="1652905" y="1650127"/>
            <a:ext cx="8889429" cy="1128235"/>
          </a:xfrm>
        </p:spPr>
        <p:txBody>
          <a:bodyPr vert="horz" wrap="square" lIns="0" tIns="0" rIns="0" bIns="0" rtlCol="0" anchor="b" anchorCtr="0">
            <a:normAutofit/>
          </a:bodyPr>
          <a:lstStyle>
            <a:lvl1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kumimoji="0" lang="zh-CN" altLang="en-US" sz="2400" b="0" i="0" u="none" strike="noStrike" kern="1200" cap="none" spc="200" normalizeH="0" baseline="0" noProof="0" dirty="0">
                <a:ln>
                  <a:noFill/>
                </a:ln>
                <a:solidFill>
                  <a:schemeClr val="lt1"/>
                </a:solidFill>
                <a:effectLst/>
                <a:uLnTx/>
                <a:uFillTx/>
                <a:latin typeface="Arial" panose="020B0604020202020204" pitchFamily="34" charset="0"/>
                <a:ea typeface="微软雅黑" panose="020B0503020204020204" pitchFamily="34" charset="-122"/>
                <a:cs typeface="+mn-cs"/>
              </a:defRPr>
            </a:lvl1pPr>
            <a:lvl2pPr marL="457200" indent="0" algn="ctr"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2pPr>
            <a:lvl3pPr marL="914400" indent="0" algn="ctr" defTabSz="914400" rtl="0" eaLnBrk="1" fontAlgn="auto" latinLnBrk="0" hangingPunct="1">
              <a:lnSpc>
                <a:spcPct val="130000"/>
              </a:lnSpc>
              <a:spcBef>
                <a:spcPts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3pPr>
            <a:lvl4pPr marL="13716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4pPr>
            <a:lvl5pPr marL="1828800" indent="0" algn="ctr" defTabSz="914400" rtl="0" eaLnBrk="1" fontAlgn="auto" latinLnBrk="0" hangingPunct="1">
              <a:lnSpc>
                <a:spcPct val="130000"/>
              </a:lnSpc>
              <a:spcBef>
                <a:spcPts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pitchFamily="34" charset="-122"/>
                <a:ea typeface="微软雅黑" panose="020B0503020204020204" pitchFamily="3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6" name="标题 4"/>
          <p:cNvSpPr/>
          <p:nvPr>
            <p:ph type="title" hasCustomPrompt="1"/>
            <p:custDataLst>
              <p:tags r:id="rId5"/>
            </p:custDataLst>
          </p:nvPr>
        </p:nvSpPr>
        <p:spPr>
          <a:xfrm>
            <a:off x="1652270" y="2930762"/>
            <a:ext cx="8890064" cy="2277110"/>
          </a:xfrm>
        </p:spPr>
        <p:txBody>
          <a:bodyPr vert="horz" wrap="square" lIns="0" tIns="0" rIns="0" bIns="0" rtlCol="0" anchor="t" anchorCtr="0">
            <a:normAutofit/>
          </a:bodyPr>
          <a:lstStyle>
            <a:lvl1pPr marL="0" marR="0" lvl="0" algn="ctr" defTabSz="914400" rtl="0" eaLnBrk="1" fontAlgn="auto" latinLnBrk="0" hangingPunct="1">
              <a:lnSpc>
                <a:spcPct val="100000"/>
              </a:lnSpc>
              <a:spcBef>
                <a:spcPct val="0"/>
              </a:spcBef>
              <a:spcAft>
                <a:spcPts val="0"/>
              </a:spcAft>
              <a:buClrTx/>
              <a:buSzTx/>
              <a:buFontTx/>
              <a:buNone/>
              <a:defRPr kumimoji="0" lang="zh-CN" altLang="en-US" sz="7400" b="1" i="0" u="none" strike="noStrike" kern="1200" cap="none" spc="700" normalizeH="0" baseline="0" noProof="0" dirty="0">
                <a:ln>
                  <a:noFill/>
                </a:ln>
                <a:solidFill>
                  <a:schemeClr val="lt1"/>
                </a:solidFill>
                <a:effectLst/>
                <a:uLnTx/>
                <a:uFillTx/>
                <a:latin typeface="Arial" panose="020B0604020202020204" pitchFamily="34" charset="0"/>
                <a:ea typeface="汉仪旗黑-85S" panose="00020600040101010101" pitchFamily="18" charset="-122"/>
                <a:cs typeface="+mj-cs"/>
                <a:sym typeface="+mn-ea"/>
              </a:defRPr>
            </a:lvl1pPr>
          </a:lstStyle>
          <a:p>
            <a:pPr lvl="0"/>
            <a:r>
              <a:rPr>
                <a:sym typeface="+mn-ea"/>
              </a:rPr>
              <a:t>编辑标题</a:t>
            </a:r>
            <a:endParaRPr>
              <a:sym typeface="+mn-ea"/>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descr="图片3"/>
          <p:cNvPicPr>
            <a:picLocks noChangeAspect="1"/>
          </p:cNvPicPr>
          <p:nvPr>
            <p:custDataLst>
              <p:tags r:id="rId2"/>
            </p:custDataLst>
          </p:nvPr>
        </p:nvPicPr>
        <p:blipFill>
          <a:blip r:embed="rId3"/>
          <a:stretch>
            <a:fillRect/>
          </a:stretch>
        </p:blipFill>
        <p:spPr>
          <a:xfrm>
            <a:off x="0" y="6137910"/>
            <a:ext cx="720090" cy="720090"/>
          </a:xfrm>
          <a:prstGeom prst="rect">
            <a:avLst/>
          </a:prstGeom>
        </p:spPr>
      </p:pic>
      <p:pic>
        <p:nvPicPr>
          <p:cNvPr id="6" name="图片 5" descr="图片3"/>
          <p:cNvPicPr>
            <a:picLocks noChangeAspect="1"/>
          </p:cNvPicPr>
          <p:nvPr>
            <p:custDataLst>
              <p:tags r:id="rId4"/>
            </p:custDataLst>
          </p:nvPr>
        </p:nvPicPr>
        <p:blipFill>
          <a:blip r:embed="rId3"/>
          <a:stretch>
            <a:fillRect/>
          </a:stretch>
        </p:blipFill>
        <p:spPr>
          <a:xfrm rot="10800000">
            <a:off x="11471910" y="0"/>
            <a:ext cx="720090" cy="720090"/>
          </a:xfrm>
          <a:prstGeom prst="rect">
            <a:avLst/>
          </a:prstGeom>
        </p:spPr>
      </p:pic>
      <p:sp>
        <p:nvSpPr>
          <p:cNvPr id="2" name="标题 1"/>
          <p:cNvSpPr>
            <a:spLocks noGrp="1"/>
          </p:cNvSpPr>
          <p:nvPr>
            <p:ph type="title"/>
            <p:custDataLst>
              <p:tags r:id="rId5"/>
            </p:custDataLst>
          </p:nvPr>
        </p:nvSpPr>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9" name="矩形 8"/>
          <p:cNvSpPr/>
          <p:nvPr>
            <p:custDataLst>
              <p:tags r:id="rId2"/>
            </p:custDataLst>
          </p:nvPr>
        </p:nvSpPr>
        <p:spPr>
          <a:xfrm>
            <a:off x="294600" y="302400"/>
            <a:ext cx="11602796" cy="6253188"/>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图片3"/>
          <p:cNvPicPr>
            <a:picLocks noChangeAspect="1"/>
          </p:cNvPicPr>
          <p:nvPr>
            <p:custDataLst>
              <p:tags r:id="rId3"/>
            </p:custDataLst>
          </p:nvPr>
        </p:nvPicPr>
        <p:blipFill>
          <a:blip r:embed="rId4"/>
          <a:stretch>
            <a:fillRect/>
          </a:stretch>
        </p:blipFill>
        <p:spPr>
          <a:xfrm>
            <a:off x="0" y="0"/>
            <a:ext cx="720090" cy="720090"/>
          </a:xfrm>
          <a:prstGeom prst="rect">
            <a:avLst/>
          </a:prstGeom>
        </p:spPr>
      </p:pic>
      <p:pic>
        <p:nvPicPr>
          <p:cNvPr id="6" name="图片 5" descr="图片3"/>
          <p:cNvPicPr>
            <a:picLocks noChangeAspect="1"/>
          </p:cNvPicPr>
          <p:nvPr>
            <p:custDataLst>
              <p:tags r:id="rId5"/>
            </p:custDataLst>
          </p:nvPr>
        </p:nvPicPr>
        <p:blipFill>
          <a:blip r:embed="rId4"/>
          <a:stretch>
            <a:fillRect/>
          </a:stretch>
        </p:blipFill>
        <p:spPr>
          <a:xfrm rot="10800000">
            <a:off x="11471910" y="6137910"/>
            <a:ext cx="720090" cy="720090"/>
          </a:xfrm>
          <a:prstGeom prst="rect">
            <a:avLst/>
          </a:prstGeom>
        </p:spPr>
      </p:pic>
      <p:sp>
        <p:nvSpPr>
          <p:cNvPr id="2" name="标题 1"/>
          <p:cNvSpPr>
            <a:spLocks noGrp="1"/>
          </p:cNvSpPr>
          <p:nvPr>
            <p:ph type="title" hasCustomPrompt="1"/>
            <p:custDataLst>
              <p:tags r:id="rId6"/>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7"/>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4827588" cy="686879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图片3"/>
          <p:cNvPicPr>
            <a:picLocks noChangeAspect="1"/>
          </p:cNvPicPr>
          <p:nvPr>
            <p:custDataLst>
              <p:tags r:id="rId3"/>
            </p:custDataLst>
          </p:nvPr>
        </p:nvPicPr>
        <p:blipFill>
          <a:blip r:embed="rId4"/>
          <a:stretch>
            <a:fillRect/>
          </a:stretch>
        </p:blipFill>
        <p:spPr>
          <a:xfrm>
            <a:off x="0" y="-10800"/>
            <a:ext cx="720090" cy="720090"/>
          </a:xfrm>
          <a:prstGeom prst="rect">
            <a:avLst/>
          </a:prstGeom>
        </p:spPr>
      </p:pic>
      <p:pic>
        <p:nvPicPr>
          <p:cNvPr id="6" name="图片 5" descr="图片3"/>
          <p:cNvPicPr>
            <a:picLocks noChangeAspect="1"/>
          </p:cNvPicPr>
          <p:nvPr>
            <p:custDataLst>
              <p:tags r:id="rId5"/>
            </p:custDataLst>
          </p:nvPr>
        </p:nvPicPr>
        <p:blipFill>
          <a:blip r:embed="rId4"/>
          <a:stretch>
            <a:fillRect/>
          </a:stretch>
        </p:blipFill>
        <p:spPr>
          <a:xfrm rot="10800000">
            <a:off x="11471910" y="6137910"/>
            <a:ext cx="720090" cy="720090"/>
          </a:xfrm>
          <a:prstGeom prst="rect">
            <a:avLst/>
          </a:prstGeom>
        </p:spPr>
      </p:pic>
      <p:sp>
        <p:nvSpPr>
          <p:cNvPr id="2" name="标题 1"/>
          <p:cNvSpPr>
            <a:spLocks noGrp="1"/>
          </p:cNvSpPr>
          <p:nvPr>
            <p:ph type="title" hasCustomPrompt="1"/>
            <p:custDataLst>
              <p:tags r:id="rId6"/>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86A8689A-8295-433B-A159-E40F141FBBF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5DF88EB-ECBF-4358-9A89-837974A1A90C}"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12189600" cy="2660396"/>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图片3"/>
          <p:cNvPicPr>
            <a:picLocks noChangeAspect="1"/>
          </p:cNvPicPr>
          <p:nvPr>
            <p:custDataLst>
              <p:tags r:id="rId3"/>
            </p:custDataLst>
          </p:nvPr>
        </p:nvPicPr>
        <p:blipFill>
          <a:blip r:embed="rId4"/>
          <a:stretch>
            <a:fillRect/>
          </a:stretch>
        </p:blipFill>
        <p:spPr>
          <a:xfrm>
            <a:off x="0" y="6137910"/>
            <a:ext cx="720090" cy="720090"/>
          </a:xfrm>
          <a:prstGeom prst="rect">
            <a:avLst/>
          </a:prstGeom>
        </p:spPr>
      </p:pic>
      <p:pic>
        <p:nvPicPr>
          <p:cNvPr id="6" name="图片 5" descr="图片3"/>
          <p:cNvPicPr>
            <a:picLocks noChangeAspect="1"/>
          </p:cNvPicPr>
          <p:nvPr>
            <p:custDataLst>
              <p:tags r:id="rId5"/>
            </p:custDataLst>
          </p:nvPr>
        </p:nvPicPr>
        <p:blipFill>
          <a:blip r:embed="rId4"/>
          <a:stretch>
            <a:fillRect/>
          </a:stretch>
        </p:blipFill>
        <p:spPr>
          <a:xfrm rot="10800000">
            <a:off x="11471910" y="6137910"/>
            <a:ext cx="720090" cy="720090"/>
          </a:xfrm>
          <a:prstGeom prst="rect">
            <a:avLst/>
          </a:prstGeom>
        </p:spPr>
      </p:pic>
      <p:sp>
        <p:nvSpPr>
          <p:cNvPr id="2" name="标题 1"/>
          <p:cNvSpPr>
            <a:spLocks noGrp="1"/>
          </p:cNvSpPr>
          <p:nvPr>
            <p:ph type="title"/>
            <p:custDataLst>
              <p:tags r:id="rId6"/>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1"/>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0" name="矩形 9"/>
          <p:cNvSpPr/>
          <p:nvPr>
            <p:custDataLst>
              <p:tags r:id="rId2"/>
            </p:custDataLst>
          </p:nvPr>
        </p:nvSpPr>
        <p:spPr>
          <a:xfrm>
            <a:off x="0" y="5029200"/>
            <a:ext cx="12189600" cy="18288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图片3"/>
          <p:cNvPicPr>
            <a:picLocks noChangeAspect="1"/>
          </p:cNvPicPr>
          <p:nvPr>
            <p:custDataLst>
              <p:tags r:id="rId3"/>
            </p:custDataLst>
          </p:nvPr>
        </p:nvPicPr>
        <p:blipFill>
          <a:blip r:embed="rId4"/>
          <a:stretch>
            <a:fillRect/>
          </a:stretch>
        </p:blipFill>
        <p:spPr>
          <a:xfrm>
            <a:off x="0" y="0"/>
            <a:ext cx="720090" cy="720090"/>
          </a:xfrm>
          <a:prstGeom prst="rect">
            <a:avLst/>
          </a:prstGeom>
        </p:spPr>
      </p:pic>
      <p:pic>
        <p:nvPicPr>
          <p:cNvPr id="6" name="图片 5" descr="图片3"/>
          <p:cNvPicPr>
            <a:picLocks noChangeAspect="1"/>
          </p:cNvPicPr>
          <p:nvPr>
            <p:custDataLst>
              <p:tags r:id="rId5"/>
            </p:custDataLst>
          </p:nvPr>
        </p:nvPicPr>
        <p:blipFill>
          <a:blip r:embed="rId4"/>
          <a:stretch>
            <a:fillRect/>
          </a:stretch>
        </p:blipFill>
        <p:spPr>
          <a:xfrm rot="10800000">
            <a:off x="11471910" y="-5379"/>
            <a:ext cx="720090" cy="720090"/>
          </a:xfrm>
          <a:prstGeom prst="rect">
            <a:avLst/>
          </a:prstGeom>
        </p:spPr>
      </p:pic>
      <p:sp>
        <p:nvSpPr>
          <p:cNvPr id="2" name="标题 1"/>
          <p:cNvSpPr>
            <a:spLocks noGrp="1"/>
          </p:cNvSpPr>
          <p:nvPr>
            <p:ph type="title"/>
            <p:custDataLst>
              <p:tags r:id="rId6"/>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1"/>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10" name="矩形 9"/>
          <p:cNvSpPr/>
          <p:nvPr>
            <p:custDataLst>
              <p:tags r:id="rId2"/>
            </p:custDataLst>
          </p:nvPr>
        </p:nvSpPr>
        <p:spPr>
          <a:xfrm>
            <a:off x="0" y="-10800"/>
            <a:ext cx="12189600" cy="914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图片3"/>
          <p:cNvPicPr>
            <a:picLocks noChangeAspect="1"/>
          </p:cNvPicPr>
          <p:nvPr>
            <p:custDataLst>
              <p:tags r:id="rId3"/>
            </p:custDataLst>
          </p:nvPr>
        </p:nvPicPr>
        <p:blipFill>
          <a:blip r:embed="rId4"/>
          <a:stretch>
            <a:fillRect/>
          </a:stretch>
        </p:blipFill>
        <p:spPr>
          <a:xfrm>
            <a:off x="11469510" y="-10800"/>
            <a:ext cx="720090" cy="720090"/>
          </a:xfrm>
          <a:prstGeom prst="rect">
            <a:avLst/>
          </a:prstGeom>
        </p:spPr>
      </p:pic>
      <p:pic>
        <p:nvPicPr>
          <p:cNvPr id="6" name="图片 5" descr="图片3"/>
          <p:cNvPicPr>
            <a:picLocks noChangeAspect="1"/>
          </p:cNvPicPr>
          <p:nvPr>
            <p:custDataLst>
              <p:tags r:id="rId5"/>
            </p:custDataLst>
          </p:nvPr>
        </p:nvPicPr>
        <p:blipFill>
          <a:blip r:embed="rId4"/>
          <a:stretch>
            <a:fillRect/>
          </a:stretch>
        </p:blipFill>
        <p:spPr>
          <a:xfrm rot="10800000">
            <a:off x="0" y="6137910"/>
            <a:ext cx="720090" cy="720090"/>
          </a:xfrm>
          <a:prstGeom prst="rect">
            <a:avLst/>
          </a:prstGeom>
        </p:spPr>
      </p:pic>
      <p:sp>
        <p:nvSpPr>
          <p:cNvPr id="2" name="标题 1"/>
          <p:cNvSpPr>
            <a:spLocks noGrp="1"/>
          </p:cNvSpPr>
          <p:nvPr>
            <p:ph type="title"/>
            <p:custDataLst>
              <p:tags r:id="rId6"/>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2"/>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3"/>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9" name="矩形 8"/>
          <p:cNvSpPr/>
          <p:nvPr>
            <p:custDataLst>
              <p:tags r:id="rId2"/>
            </p:custDataLst>
          </p:nvPr>
        </p:nvSpPr>
        <p:spPr>
          <a:xfrm>
            <a:off x="0" y="959400"/>
            <a:ext cx="12189600" cy="493919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pic>
        <p:nvPicPr>
          <p:cNvPr id="8" name="图片 7" descr="图片3"/>
          <p:cNvPicPr>
            <a:picLocks noChangeAspect="1"/>
          </p:cNvPicPr>
          <p:nvPr>
            <p:custDataLst>
              <p:tags r:id="rId3"/>
            </p:custDataLst>
          </p:nvPr>
        </p:nvPicPr>
        <p:blipFill>
          <a:blip r:embed="rId4"/>
          <a:stretch>
            <a:fillRect/>
          </a:stretch>
        </p:blipFill>
        <p:spPr>
          <a:xfrm>
            <a:off x="10438461" y="5104461"/>
            <a:ext cx="1753527" cy="1753527"/>
          </a:xfrm>
          <a:prstGeom prst="rect">
            <a:avLst/>
          </a:prstGeom>
        </p:spPr>
      </p:pic>
      <p:pic>
        <p:nvPicPr>
          <p:cNvPr id="6" name="图片 5" descr="图片3"/>
          <p:cNvPicPr>
            <a:picLocks noChangeAspect="1"/>
          </p:cNvPicPr>
          <p:nvPr>
            <p:custDataLst>
              <p:tags r:id="rId5"/>
            </p:custDataLst>
          </p:nvPr>
        </p:nvPicPr>
        <p:blipFill>
          <a:blip r:embed="rId4"/>
          <a:stretch>
            <a:fillRect/>
          </a:stretch>
        </p:blipFill>
        <p:spPr>
          <a:xfrm rot="10800000">
            <a:off x="0" y="-10802"/>
            <a:ext cx="1753527" cy="1753527"/>
          </a:xfrm>
          <a:prstGeom prst="rect">
            <a:avLst/>
          </a:prstGeom>
        </p:spPr>
      </p:pic>
      <p:sp>
        <p:nvSpPr>
          <p:cNvPr id="2" name="标题 1"/>
          <p:cNvSpPr>
            <a:spLocks noGrp="1"/>
          </p:cNvSpPr>
          <p:nvPr>
            <p:ph type="title" hasCustomPrompt="1"/>
            <p:custDataLst>
              <p:tags r:id="rId6"/>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0"/>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86A8689A-8295-433B-A159-E40F141FBBF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5DF88EB-ECBF-4358-9A89-837974A1A90C}"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86A8689A-8295-433B-A159-E40F141FBBF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5DF88EB-ECBF-4358-9A89-837974A1A90C}"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86A8689A-8295-433B-A159-E40F141FBBF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5DF88EB-ECBF-4358-9A89-837974A1A90C}"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6A8689A-8295-433B-A159-E40F141FBBF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5DF88EB-ECBF-4358-9A89-837974A1A90C}"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6A8689A-8295-433B-A159-E40F141FBBF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5DF88EB-ECBF-4358-9A89-837974A1A90C}"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86A8689A-8295-433B-A159-E40F141FBBF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5DF88EB-ECBF-4358-9A89-837974A1A90C}"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2" Type="http://schemas.openxmlformats.org/officeDocument/2006/relationships/theme" Target="../theme/theme2.xml"/><Relationship Id="rId21" Type="http://schemas.openxmlformats.org/officeDocument/2006/relationships/tags" Target="../tags/tag88.xml"/><Relationship Id="rId20" Type="http://schemas.openxmlformats.org/officeDocument/2006/relationships/tags" Target="../tags/tag87.xml"/><Relationship Id="rId2" Type="http://schemas.openxmlformats.org/officeDocument/2006/relationships/slideLayout" Target="../slideLayouts/slideLayout17.xml"/><Relationship Id="rId19" Type="http://schemas.openxmlformats.org/officeDocument/2006/relationships/tags" Target="../tags/tag86.xml"/><Relationship Id="rId18" Type="http://schemas.openxmlformats.org/officeDocument/2006/relationships/slideLayout" Target="../slideLayouts/slideLayout33.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A8689A-8295-433B-A159-E40F141FBBF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DF88EB-ECBF-4358-9A89-837974A1A90C}"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
        <p:nvSpPr>
          <p:cNvPr id="7"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9" Type="http://schemas.openxmlformats.org/officeDocument/2006/relationships/tags" Target="../tags/tag164.xml"/><Relationship Id="rId8" Type="http://schemas.openxmlformats.org/officeDocument/2006/relationships/image" Target="../media/image15.png"/><Relationship Id="rId7" Type="http://schemas.openxmlformats.org/officeDocument/2006/relationships/image" Target="../media/image14.png"/><Relationship Id="rId6" Type="http://schemas.openxmlformats.org/officeDocument/2006/relationships/tags" Target="../tags/tag163.xml"/><Relationship Id="rId5" Type="http://schemas.openxmlformats.org/officeDocument/2006/relationships/tags" Target="../tags/tag162.xml"/><Relationship Id="rId4" Type="http://schemas.openxmlformats.org/officeDocument/2006/relationships/tags" Target="../tags/tag161.xml"/><Relationship Id="rId3" Type="http://schemas.openxmlformats.org/officeDocument/2006/relationships/tags" Target="../tags/tag160.xml"/><Relationship Id="rId2" Type="http://schemas.openxmlformats.org/officeDocument/2006/relationships/tags" Target="../tags/tag159.xml"/><Relationship Id="rId18" Type="http://schemas.openxmlformats.org/officeDocument/2006/relationships/slideLayout" Target="../slideLayouts/slideLayout7.xml"/><Relationship Id="rId17" Type="http://schemas.openxmlformats.org/officeDocument/2006/relationships/tags" Target="../tags/tag167.xml"/><Relationship Id="rId16" Type="http://schemas.openxmlformats.org/officeDocument/2006/relationships/image" Target="../media/image20.png"/><Relationship Id="rId15" Type="http://schemas.openxmlformats.org/officeDocument/2006/relationships/image" Target="../media/image19.png"/><Relationship Id="rId14" Type="http://schemas.openxmlformats.org/officeDocument/2006/relationships/image" Target="../media/image18.png"/><Relationship Id="rId13" Type="http://schemas.openxmlformats.org/officeDocument/2006/relationships/image" Target="../media/image17.png"/><Relationship Id="rId12" Type="http://schemas.openxmlformats.org/officeDocument/2006/relationships/image" Target="../media/image16.png"/><Relationship Id="rId11" Type="http://schemas.openxmlformats.org/officeDocument/2006/relationships/tags" Target="../tags/tag166.xml"/><Relationship Id="rId10" Type="http://schemas.openxmlformats.org/officeDocument/2006/relationships/tags" Target="../tags/tag165.xml"/><Relationship Id="rId1" Type="http://schemas.openxmlformats.org/officeDocument/2006/relationships/tags" Target="../tags/tag158.xml"/></Relationships>
</file>

<file path=ppt/slides/_rels/slide11.xml.rels><?xml version="1.0" encoding="UTF-8" standalone="yes"?>
<Relationships xmlns="http://schemas.openxmlformats.org/package/2006/relationships"><Relationship Id="rId9" Type="http://schemas.openxmlformats.org/officeDocument/2006/relationships/tags" Target="../tags/tag175.xml"/><Relationship Id="rId8" Type="http://schemas.openxmlformats.org/officeDocument/2006/relationships/image" Target="../media/image21.jpeg"/><Relationship Id="rId7" Type="http://schemas.openxmlformats.org/officeDocument/2006/relationships/tags" Target="../tags/tag174.xml"/><Relationship Id="rId6" Type="http://schemas.openxmlformats.org/officeDocument/2006/relationships/tags" Target="../tags/tag173.xml"/><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tags" Target="../tags/tag169.xml"/><Relationship Id="rId10" Type="http://schemas.openxmlformats.org/officeDocument/2006/relationships/slideLayout" Target="../slideLayouts/slideLayout7.xml"/><Relationship Id="rId1" Type="http://schemas.openxmlformats.org/officeDocument/2006/relationships/tags" Target="../tags/tag168.xml"/></Relationships>
</file>

<file path=ppt/slides/_rels/slide12.xml.rels><?xml version="1.0" encoding="UTF-8" standalone="yes"?>
<Relationships xmlns="http://schemas.openxmlformats.org/package/2006/relationships"><Relationship Id="rId9" Type="http://schemas.openxmlformats.org/officeDocument/2006/relationships/tags" Target="../tags/tag183.xml"/><Relationship Id="rId8" Type="http://schemas.openxmlformats.org/officeDocument/2006/relationships/image" Target="../media/image22.jpeg"/><Relationship Id="rId7" Type="http://schemas.openxmlformats.org/officeDocument/2006/relationships/tags" Target="../tags/tag182.xml"/><Relationship Id="rId6" Type="http://schemas.openxmlformats.org/officeDocument/2006/relationships/tags" Target="../tags/tag181.xml"/><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tags" Target="../tags/tag177.xml"/><Relationship Id="rId11" Type="http://schemas.openxmlformats.org/officeDocument/2006/relationships/slideLayout" Target="../slideLayouts/slideLayout7.xml"/><Relationship Id="rId10" Type="http://schemas.openxmlformats.org/officeDocument/2006/relationships/image" Target="../media/image23.jpeg"/><Relationship Id="rId1" Type="http://schemas.openxmlformats.org/officeDocument/2006/relationships/tags" Target="../tags/tag176.xml"/></Relationships>
</file>

<file path=ppt/slides/_rels/slide13.xml.rels><?xml version="1.0" encoding="UTF-8" standalone="yes"?>
<Relationships xmlns="http://schemas.openxmlformats.org/package/2006/relationships"><Relationship Id="rId9" Type="http://schemas.openxmlformats.org/officeDocument/2006/relationships/image" Target="../media/image24.jpeg"/><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3" Type="http://schemas.openxmlformats.org/officeDocument/2006/relationships/slideLayout" Target="../slideLayouts/slideLayout7.xml"/><Relationship Id="rId12" Type="http://schemas.openxmlformats.org/officeDocument/2006/relationships/tags" Target="../tags/tag193.xml"/><Relationship Id="rId11" Type="http://schemas.openxmlformats.org/officeDocument/2006/relationships/image" Target="../media/image25.jpeg"/><Relationship Id="rId10" Type="http://schemas.openxmlformats.org/officeDocument/2006/relationships/tags" Target="../tags/tag192.xml"/><Relationship Id="rId1" Type="http://schemas.openxmlformats.org/officeDocument/2006/relationships/tags" Target="../tags/tag184.xml"/></Relationships>
</file>

<file path=ppt/slides/_rels/slide14.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6.jpeg"/><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tags" Target="../tags/tag195.xml"/><Relationship Id="rId10" Type="http://schemas.openxmlformats.org/officeDocument/2006/relationships/notesSlide" Target="../notesSlides/notesSlide4.xml"/><Relationship Id="rId1" Type="http://schemas.openxmlformats.org/officeDocument/2006/relationships/tags" Target="../tags/tag194.xml"/></Relationships>
</file>

<file path=ppt/slides/_rels/slide15.xml.rels><?xml version="1.0" encoding="UTF-8" standalone="yes"?>
<Relationships xmlns="http://schemas.openxmlformats.org/package/2006/relationships"><Relationship Id="rId9" Type="http://schemas.openxmlformats.org/officeDocument/2006/relationships/tags" Target="../tags/tag208.xml"/><Relationship Id="rId8" Type="http://schemas.openxmlformats.org/officeDocument/2006/relationships/tags" Target="../tags/tag207.xml"/><Relationship Id="rId7" Type="http://schemas.openxmlformats.org/officeDocument/2006/relationships/tags" Target="../tags/tag206.xml"/><Relationship Id="rId6" Type="http://schemas.openxmlformats.org/officeDocument/2006/relationships/tags" Target="../tags/tag205.xml"/><Relationship Id="rId5" Type="http://schemas.openxmlformats.org/officeDocument/2006/relationships/tags" Target="../tags/tag204.xml"/><Relationship Id="rId4" Type="http://schemas.openxmlformats.org/officeDocument/2006/relationships/tags" Target="../tags/tag203.xml"/><Relationship Id="rId3" Type="http://schemas.openxmlformats.org/officeDocument/2006/relationships/image" Target="../media/image27.jpeg"/><Relationship Id="rId2" Type="http://schemas.openxmlformats.org/officeDocument/2006/relationships/tags" Target="../tags/tag202.xml"/><Relationship Id="rId12" Type="http://schemas.openxmlformats.org/officeDocument/2006/relationships/notesSlide" Target="../notesSlides/notesSlide5.xml"/><Relationship Id="rId11" Type="http://schemas.openxmlformats.org/officeDocument/2006/relationships/slideLayout" Target="../slideLayouts/slideLayout7.xml"/><Relationship Id="rId10" Type="http://schemas.openxmlformats.org/officeDocument/2006/relationships/tags" Target="../tags/tag209.xml"/><Relationship Id="rId1" Type="http://schemas.openxmlformats.org/officeDocument/2006/relationships/tags" Target="../tags/tag201.xml"/></Relationships>
</file>

<file path=ppt/slides/_rels/slide16.xml.rels><?xml version="1.0" encoding="UTF-8" standalone="yes"?>
<Relationships xmlns="http://schemas.openxmlformats.org/package/2006/relationships"><Relationship Id="rId9" Type="http://schemas.openxmlformats.org/officeDocument/2006/relationships/tags" Target="../tags/tag217.xml"/><Relationship Id="rId8" Type="http://schemas.openxmlformats.org/officeDocument/2006/relationships/tags" Target="../tags/tag216.xml"/><Relationship Id="rId7" Type="http://schemas.openxmlformats.org/officeDocument/2006/relationships/tags" Target="../tags/tag215.xml"/><Relationship Id="rId6" Type="http://schemas.openxmlformats.org/officeDocument/2006/relationships/tags" Target="../tags/tag214.xml"/><Relationship Id="rId5" Type="http://schemas.openxmlformats.org/officeDocument/2006/relationships/tags" Target="../tags/tag213.xml"/><Relationship Id="rId4" Type="http://schemas.openxmlformats.org/officeDocument/2006/relationships/tags" Target="../tags/tag212.xml"/><Relationship Id="rId3" Type="http://schemas.openxmlformats.org/officeDocument/2006/relationships/image" Target="../media/image28.jpeg"/><Relationship Id="rId2" Type="http://schemas.openxmlformats.org/officeDocument/2006/relationships/tags" Target="../tags/tag211.xml"/><Relationship Id="rId11" Type="http://schemas.openxmlformats.org/officeDocument/2006/relationships/notesSlide" Target="../notesSlides/notesSlide6.xml"/><Relationship Id="rId10" Type="http://schemas.openxmlformats.org/officeDocument/2006/relationships/slideLayout" Target="../slideLayouts/slideLayout7.xml"/><Relationship Id="rId1" Type="http://schemas.openxmlformats.org/officeDocument/2006/relationships/tags" Target="../tags/tag210.xml"/></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224.xml"/><Relationship Id="rId7" Type="http://schemas.openxmlformats.org/officeDocument/2006/relationships/image" Target="../media/image29.jpeg"/><Relationship Id="rId6" Type="http://schemas.openxmlformats.org/officeDocument/2006/relationships/tags" Target="../tags/tag223.xml"/><Relationship Id="rId5" Type="http://schemas.openxmlformats.org/officeDocument/2006/relationships/tags" Target="../tags/tag222.xml"/><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tags" Target="../tags/tag218.xml"/></Relationships>
</file>

<file path=ppt/slides/_rels/slide18.xml.rels><?xml version="1.0" encoding="UTF-8" standalone="yes"?>
<Relationships xmlns="http://schemas.openxmlformats.org/package/2006/relationships"><Relationship Id="rId9" Type="http://schemas.openxmlformats.org/officeDocument/2006/relationships/tags" Target="../tags/tag232.xml"/><Relationship Id="rId8" Type="http://schemas.openxmlformats.org/officeDocument/2006/relationships/tags" Target="../tags/tag231.xml"/><Relationship Id="rId7" Type="http://schemas.openxmlformats.org/officeDocument/2006/relationships/tags" Target="../tags/tag230.xml"/><Relationship Id="rId6" Type="http://schemas.openxmlformats.org/officeDocument/2006/relationships/tags" Target="../tags/tag229.xml"/><Relationship Id="rId5" Type="http://schemas.openxmlformats.org/officeDocument/2006/relationships/tags" Target="../tags/tag228.xml"/><Relationship Id="rId4" Type="http://schemas.openxmlformats.org/officeDocument/2006/relationships/tags" Target="../tags/tag227.xml"/><Relationship Id="rId3" Type="http://schemas.openxmlformats.org/officeDocument/2006/relationships/image" Target="../media/image30.jpeg"/><Relationship Id="rId2" Type="http://schemas.openxmlformats.org/officeDocument/2006/relationships/tags" Target="../tags/tag226.xml"/><Relationship Id="rId10" Type="http://schemas.openxmlformats.org/officeDocument/2006/relationships/slideLayout" Target="../slideLayouts/slideLayout7.xml"/><Relationship Id="rId1" Type="http://schemas.openxmlformats.org/officeDocument/2006/relationships/tags" Target="../tags/tag22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8.xml"/><Relationship Id="rId7" Type="http://schemas.openxmlformats.org/officeDocument/2006/relationships/slideLayout" Target="../slideLayouts/slideLayout7.xml"/><Relationship Id="rId6" Type="http://schemas.openxmlformats.org/officeDocument/2006/relationships/tags" Target="../tags/tag237.xml"/><Relationship Id="rId5" Type="http://schemas.openxmlformats.org/officeDocument/2006/relationships/tags" Target="../tags/tag236.xml"/><Relationship Id="rId4" Type="http://schemas.openxmlformats.org/officeDocument/2006/relationships/tags" Target="../tags/tag235.xml"/><Relationship Id="rId3" Type="http://schemas.openxmlformats.org/officeDocument/2006/relationships/image" Target="../media/image32.jpeg"/><Relationship Id="rId2" Type="http://schemas.openxmlformats.org/officeDocument/2006/relationships/tags" Target="../tags/tag234.xml"/><Relationship Id="rId1" Type="http://schemas.openxmlformats.org/officeDocument/2006/relationships/tags" Target="../tags/tag233.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7.xml"/><Relationship Id="rId2" Type="http://schemas.openxmlformats.org/officeDocument/2006/relationships/tags" Target="../tags/tag239.xml"/><Relationship Id="rId1" Type="http://schemas.openxmlformats.org/officeDocument/2006/relationships/tags" Target="../tags/tag238.xml"/></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7.xml"/><Relationship Id="rId4" Type="http://schemas.openxmlformats.org/officeDocument/2006/relationships/tags" Target="../tags/tag243.xml"/><Relationship Id="rId3" Type="http://schemas.openxmlformats.org/officeDocument/2006/relationships/tags" Target="../tags/tag242.xml"/><Relationship Id="rId2" Type="http://schemas.openxmlformats.org/officeDocument/2006/relationships/tags" Target="../tags/tag241.xml"/><Relationship Id="rId1" Type="http://schemas.openxmlformats.org/officeDocument/2006/relationships/tags" Target="../tags/tag240.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7.xml"/><Relationship Id="rId4" Type="http://schemas.openxmlformats.org/officeDocument/2006/relationships/tags" Target="../tags/tag247.xml"/><Relationship Id="rId3" Type="http://schemas.openxmlformats.org/officeDocument/2006/relationships/tags" Target="../tags/tag246.xml"/><Relationship Id="rId2" Type="http://schemas.openxmlformats.org/officeDocument/2006/relationships/tags" Target="../tags/tag245.xml"/><Relationship Id="rId1" Type="http://schemas.openxmlformats.org/officeDocument/2006/relationships/tags" Target="../tags/tag244.xml"/></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7.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tags" Target="../tags/tag248.xml"/></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7.xml"/><Relationship Id="rId4" Type="http://schemas.openxmlformats.org/officeDocument/2006/relationships/tags" Target="../tags/tag252.xml"/><Relationship Id="rId3" Type="http://schemas.openxmlformats.org/officeDocument/2006/relationships/tags" Target="../tags/tag251.xml"/><Relationship Id="rId2" Type="http://schemas.openxmlformats.org/officeDocument/2006/relationships/tags" Target="../tags/tag250.xml"/><Relationship Id="rId1" Type="http://schemas.openxmlformats.org/officeDocument/2006/relationships/tags" Target="../tags/tag249.xml"/></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7.xml"/><Relationship Id="rId4" Type="http://schemas.openxmlformats.org/officeDocument/2006/relationships/tags" Target="../tags/tag256.xml"/><Relationship Id="rId3" Type="http://schemas.openxmlformats.org/officeDocument/2006/relationships/tags" Target="../tags/tag255.xml"/><Relationship Id="rId2" Type="http://schemas.openxmlformats.org/officeDocument/2006/relationships/tags" Target="../tags/tag254.xml"/><Relationship Id="rId1" Type="http://schemas.openxmlformats.org/officeDocument/2006/relationships/tags" Target="../tags/tag253.xml"/></Relationships>
</file>

<file path=ppt/slides/_rels/slide27.xml.rels><?xml version="1.0" encoding="UTF-8" standalone="yes"?>
<Relationships xmlns="http://schemas.openxmlformats.org/package/2006/relationships"><Relationship Id="rId6" Type="http://schemas.openxmlformats.org/officeDocument/2006/relationships/notesSlide" Target="../notesSlides/notesSlide15.xml"/><Relationship Id="rId5" Type="http://schemas.openxmlformats.org/officeDocument/2006/relationships/slideLayout" Target="../slideLayouts/slideLayout7.xml"/><Relationship Id="rId4" Type="http://schemas.openxmlformats.org/officeDocument/2006/relationships/tags" Target="../tags/tag260.xml"/><Relationship Id="rId3" Type="http://schemas.openxmlformats.org/officeDocument/2006/relationships/tags" Target="../tags/tag259.xml"/><Relationship Id="rId2" Type="http://schemas.openxmlformats.org/officeDocument/2006/relationships/tags" Target="../tags/tag258.xml"/><Relationship Id="rId1" Type="http://schemas.openxmlformats.org/officeDocument/2006/relationships/tags" Target="../tags/tag257.xml"/></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16.xml"/><Relationship Id="rId6"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tags" Target="../tags/tag261.xml"/></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7.xml"/><Relationship Id="rId2" Type="http://schemas.openxmlformats.org/officeDocument/2006/relationships/tags" Target="../tags/tag263.xml"/><Relationship Id="rId1" Type="http://schemas.openxmlformats.org/officeDocument/2006/relationships/tags" Target="../tags/tag262.xml"/></Relationships>
</file>

<file path=ppt/slides/_rels/slide3.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2" Type="http://schemas.openxmlformats.org/officeDocument/2006/relationships/slideLayout" Target="../slideLayouts/slideLayout22.xml"/><Relationship Id="rId21" Type="http://schemas.openxmlformats.org/officeDocument/2006/relationships/tags" Target="../tags/tag111.xml"/><Relationship Id="rId20" Type="http://schemas.openxmlformats.org/officeDocument/2006/relationships/tags" Target="../tags/tag110.xml"/><Relationship Id="rId2" Type="http://schemas.openxmlformats.org/officeDocument/2006/relationships/tags" Target="../tags/tag92.xml"/><Relationship Id="rId19" Type="http://schemas.openxmlformats.org/officeDocument/2006/relationships/tags" Target="../tags/tag109.xml"/><Relationship Id="rId18" Type="http://schemas.openxmlformats.org/officeDocument/2006/relationships/tags" Target="../tags/tag108.xml"/><Relationship Id="rId17" Type="http://schemas.openxmlformats.org/officeDocument/2006/relationships/tags" Target="../tags/tag107.xml"/><Relationship Id="rId16" Type="http://schemas.openxmlformats.org/officeDocument/2006/relationships/tags" Target="../tags/tag106.xml"/><Relationship Id="rId15" Type="http://schemas.openxmlformats.org/officeDocument/2006/relationships/tags" Target="../tags/tag105.xml"/><Relationship Id="rId14" Type="http://schemas.openxmlformats.org/officeDocument/2006/relationships/tags" Target="../tags/tag104.xml"/><Relationship Id="rId13" Type="http://schemas.openxmlformats.org/officeDocument/2006/relationships/tags" Target="../tags/tag103.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tags" Target="../tags/tag91.xml"/></Relationships>
</file>

<file path=ppt/slides/_rels/slide30.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68.xml"/><Relationship Id="rId5" Type="http://schemas.openxmlformats.org/officeDocument/2006/relationships/tags" Target="../tags/tag267.xml"/><Relationship Id="rId4" Type="http://schemas.openxmlformats.org/officeDocument/2006/relationships/tags" Target="../tags/tag266.xml"/><Relationship Id="rId3" Type="http://schemas.openxmlformats.org/officeDocument/2006/relationships/tags" Target="../tags/tag265.xml"/><Relationship Id="rId2" Type="http://schemas.openxmlformats.org/officeDocument/2006/relationships/image" Target="../media/image39.jpeg"/><Relationship Id="rId1" Type="http://schemas.openxmlformats.org/officeDocument/2006/relationships/tags" Target="../tags/tag264.xml"/></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271.xml"/><Relationship Id="rId4" Type="http://schemas.openxmlformats.org/officeDocument/2006/relationships/tags" Target="../tags/tag270.xml"/><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tags" Target="../tags/tag269.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74.xml"/><Relationship Id="rId2" Type="http://schemas.openxmlformats.org/officeDocument/2006/relationships/tags" Target="../tags/tag273.xml"/><Relationship Id="rId1" Type="http://schemas.openxmlformats.org/officeDocument/2006/relationships/tags" Target="../tags/tag272.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277.xml"/><Relationship Id="rId2" Type="http://schemas.openxmlformats.org/officeDocument/2006/relationships/tags" Target="../tags/tag276.xml"/><Relationship Id="rId1" Type="http://schemas.openxmlformats.org/officeDocument/2006/relationships/tags" Target="../tags/tag275.xml"/></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45.png"/><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tags" Target="../tags/tag280.xml"/><Relationship Id="rId3" Type="http://schemas.openxmlformats.org/officeDocument/2006/relationships/image" Target="../media/image42.jpeg"/><Relationship Id="rId2" Type="http://schemas.openxmlformats.org/officeDocument/2006/relationships/tags" Target="../tags/tag279.xml"/><Relationship Id="rId1" Type="http://schemas.openxmlformats.org/officeDocument/2006/relationships/tags" Target="../tags/tag278.xml"/></Relationships>
</file>

<file path=ppt/slides/_rels/slide3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tags" Target="../tags/tag281.xml"/></Relationships>
</file>

<file path=ppt/slides/_rels/slide3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tags" Target="../tags/tag284.xml"/><Relationship Id="rId3" Type="http://schemas.openxmlformats.org/officeDocument/2006/relationships/image" Target="../media/image50.png"/><Relationship Id="rId2" Type="http://schemas.openxmlformats.org/officeDocument/2006/relationships/tags" Target="../tags/tag283.xml"/><Relationship Id="rId1" Type="http://schemas.openxmlformats.org/officeDocument/2006/relationships/tags" Target="../tags/tag282.xml"/></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18.xml"/><Relationship Id="rId6"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tags" Target="../tags/tag285.xml"/></Relationships>
</file>

<file path=ppt/slides/_rels/slide38.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tags" Target="../tags/tag286.xml"/></Relationships>
</file>

<file path=ppt/slides/_rels/slide39.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7.xml"/><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tags" Target="../tags/tag287.xml"/></Relationships>
</file>

<file path=ppt/slides/_rels/slide4.xml.rels><?xml version="1.0" encoding="UTF-8" standalone="yes"?>
<Relationships xmlns="http://schemas.openxmlformats.org/package/2006/relationships"><Relationship Id="rId9" Type="http://schemas.openxmlformats.org/officeDocument/2006/relationships/tags" Target="../tags/tag120.xml"/><Relationship Id="rId8" Type="http://schemas.openxmlformats.org/officeDocument/2006/relationships/tags" Target="../tags/tag119.xml"/><Relationship Id="rId7" Type="http://schemas.openxmlformats.org/officeDocument/2006/relationships/tags" Target="../tags/tag118.xml"/><Relationship Id="rId6" Type="http://schemas.openxmlformats.org/officeDocument/2006/relationships/tags" Target="../tags/tag117.xml"/><Relationship Id="rId5" Type="http://schemas.openxmlformats.org/officeDocument/2006/relationships/tags" Target="../tags/tag116.xml"/><Relationship Id="rId4" Type="http://schemas.openxmlformats.org/officeDocument/2006/relationships/tags" Target="../tags/tag115.xml"/><Relationship Id="rId3" Type="http://schemas.openxmlformats.org/officeDocument/2006/relationships/tags" Target="../tags/tag114.xml"/><Relationship Id="rId21" Type="http://schemas.openxmlformats.org/officeDocument/2006/relationships/slideLayout" Target="../slideLayouts/slideLayout22.xml"/><Relationship Id="rId20" Type="http://schemas.openxmlformats.org/officeDocument/2006/relationships/tags" Target="../tags/tag131.xml"/><Relationship Id="rId2" Type="http://schemas.openxmlformats.org/officeDocument/2006/relationships/tags" Target="../tags/tag113.xml"/><Relationship Id="rId19" Type="http://schemas.openxmlformats.org/officeDocument/2006/relationships/tags" Target="../tags/tag130.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tags" Target="../tags/tag124.xml"/><Relationship Id="rId12" Type="http://schemas.openxmlformats.org/officeDocument/2006/relationships/tags" Target="../tags/tag123.xml"/><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tags" Target="../tags/tag112.xml"/></Relationships>
</file>

<file path=ppt/slides/_rels/slide4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 Id="rId3" Type="http://schemas.openxmlformats.org/officeDocument/2006/relationships/image" Target="../media/image63.png"/><Relationship Id="rId2" Type="http://schemas.openxmlformats.org/officeDocument/2006/relationships/tags" Target="../tags/tag289.xml"/><Relationship Id="rId1" Type="http://schemas.openxmlformats.org/officeDocument/2006/relationships/tags" Target="../tags/tag288.xml"/></Relationships>
</file>

<file path=ppt/slides/_rels/slide4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tags" Target="../tags/tag290.xml"/></Relationships>
</file>

<file path=ppt/slides/_rels/slide4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tags" Target="../tags/tag292.xml"/><Relationship Id="rId1" Type="http://schemas.openxmlformats.org/officeDocument/2006/relationships/tags" Target="../tags/tag291.xml"/></Relationships>
</file>

<file path=ppt/slides/_rels/slide43.xml.rels><?xml version="1.0" encoding="UTF-8" standalone="yes"?>
<Relationships xmlns="http://schemas.openxmlformats.org/package/2006/relationships"><Relationship Id="rId9" Type="http://schemas.openxmlformats.org/officeDocument/2006/relationships/tags" Target="../tags/tag298.xml"/><Relationship Id="rId8" Type="http://schemas.openxmlformats.org/officeDocument/2006/relationships/tags" Target="../tags/tag297.xml"/><Relationship Id="rId7" Type="http://schemas.openxmlformats.org/officeDocument/2006/relationships/image" Target="../media/image76.png"/><Relationship Id="rId6" Type="http://schemas.openxmlformats.org/officeDocument/2006/relationships/tags" Target="../tags/tag296.xml"/><Relationship Id="rId5" Type="http://schemas.openxmlformats.org/officeDocument/2006/relationships/image" Target="../media/image75.png"/><Relationship Id="rId4" Type="http://schemas.openxmlformats.org/officeDocument/2006/relationships/tags" Target="../tags/tag295.xml"/><Relationship Id="rId3" Type="http://schemas.openxmlformats.org/officeDocument/2006/relationships/image" Target="../media/image74.png"/><Relationship Id="rId2" Type="http://schemas.openxmlformats.org/officeDocument/2006/relationships/tags" Target="../tags/tag294.xml"/><Relationship Id="rId17" Type="http://schemas.openxmlformats.org/officeDocument/2006/relationships/slideLayout" Target="../slideLayouts/slideLayout2.xml"/><Relationship Id="rId16" Type="http://schemas.openxmlformats.org/officeDocument/2006/relationships/image" Target="../media/image79.png"/><Relationship Id="rId15" Type="http://schemas.openxmlformats.org/officeDocument/2006/relationships/tags" Target="../tags/tag302.xml"/><Relationship Id="rId14" Type="http://schemas.openxmlformats.org/officeDocument/2006/relationships/image" Target="../media/image78.png"/><Relationship Id="rId13" Type="http://schemas.openxmlformats.org/officeDocument/2006/relationships/tags" Target="../tags/tag301.xml"/><Relationship Id="rId12" Type="http://schemas.openxmlformats.org/officeDocument/2006/relationships/tags" Target="../tags/tag300.xml"/><Relationship Id="rId11" Type="http://schemas.openxmlformats.org/officeDocument/2006/relationships/image" Target="../media/image77.png"/><Relationship Id="rId10" Type="http://schemas.openxmlformats.org/officeDocument/2006/relationships/tags" Target="../tags/tag299.xml"/><Relationship Id="rId1" Type="http://schemas.openxmlformats.org/officeDocument/2006/relationships/tags" Target="../tags/tag293.xml"/></Relationships>
</file>

<file path=ppt/slides/_rels/slide44.xml.rels><?xml version="1.0" encoding="UTF-8" standalone="yes"?>
<Relationships xmlns="http://schemas.openxmlformats.org/package/2006/relationships"><Relationship Id="rId9" Type="http://schemas.openxmlformats.org/officeDocument/2006/relationships/tags" Target="../tags/tag309.xml"/><Relationship Id="rId8" Type="http://schemas.openxmlformats.org/officeDocument/2006/relationships/tags" Target="../tags/tag308.xml"/><Relationship Id="rId7" Type="http://schemas.openxmlformats.org/officeDocument/2006/relationships/image" Target="../media/image81.png"/><Relationship Id="rId6" Type="http://schemas.openxmlformats.org/officeDocument/2006/relationships/tags" Target="../tags/tag307.xml"/><Relationship Id="rId5" Type="http://schemas.openxmlformats.org/officeDocument/2006/relationships/tags" Target="../tags/tag306.xml"/><Relationship Id="rId4" Type="http://schemas.openxmlformats.org/officeDocument/2006/relationships/image" Target="../media/image80.png"/><Relationship Id="rId3" Type="http://schemas.openxmlformats.org/officeDocument/2006/relationships/tags" Target="../tags/tag305.xml"/><Relationship Id="rId2" Type="http://schemas.openxmlformats.org/officeDocument/2006/relationships/tags" Target="../tags/tag304.xml"/><Relationship Id="rId16" Type="http://schemas.openxmlformats.org/officeDocument/2006/relationships/slideLayout" Target="../slideLayouts/slideLayout2.xml"/><Relationship Id="rId15" Type="http://schemas.openxmlformats.org/officeDocument/2006/relationships/tags" Target="../tags/tag313.xml"/><Relationship Id="rId14" Type="http://schemas.openxmlformats.org/officeDocument/2006/relationships/image" Target="../media/image83.png"/><Relationship Id="rId13" Type="http://schemas.openxmlformats.org/officeDocument/2006/relationships/tags" Target="../tags/tag312.xml"/><Relationship Id="rId12" Type="http://schemas.openxmlformats.org/officeDocument/2006/relationships/tags" Target="../tags/tag311.xml"/><Relationship Id="rId11" Type="http://schemas.openxmlformats.org/officeDocument/2006/relationships/image" Target="../media/image82.png"/><Relationship Id="rId10" Type="http://schemas.openxmlformats.org/officeDocument/2006/relationships/tags" Target="../tags/tag310.xml"/><Relationship Id="rId1" Type="http://schemas.openxmlformats.org/officeDocument/2006/relationships/tags" Target="../tags/tag303.xml"/></Relationships>
</file>

<file path=ppt/slides/_rels/slide45.xml.rels><?xml version="1.0" encoding="UTF-8" standalone="yes"?>
<Relationships xmlns="http://schemas.openxmlformats.org/package/2006/relationships"><Relationship Id="rId9" Type="http://schemas.openxmlformats.org/officeDocument/2006/relationships/image" Target="../media/image86.png"/><Relationship Id="rId8" Type="http://schemas.openxmlformats.org/officeDocument/2006/relationships/image" Target="../media/image85.png"/><Relationship Id="rId7" Type="http://schemas.openxmlformats.org/officeDocument/2006/relationships/tags" Target="../tags/tag319.xml"/><Relationship Id="rId6" Type="http://schemas.openxmlformats.org/officeDocument/2006/relationships/tags" Target="../tags/tag318.xml"/><Relationship Id="rId5" Type="http://schemas.openxmlformats.org/officeDocument/2006/relationships/tags" Target="../tags/tag317.xml"/><Relationship Id="rId4" Type="http://schemas.openxmlformats.org/officeDocument/2006/relationships/tags" Target="../tags/tag316.xml"/><Relationship Id="rId3" Type="http://schemas.openxmlformats.org/officeDocument/2006/relationships/image" Target="../media/image84.png"/><Relationship Id="rId2" Type="http://schemas.openxmlformats.org/officeDocument/2006/relationships/tags" Target="../tags/tag315.xml"/><Relationship Id="rId11" Type="http://schemas.openxmlformats.org/officeDocument/2006/relationships/slideLayout" Target="../slideLayouts/slideLayout2.xml"/><Relationship Id="rId10" Type="http://schemas.openxmlformats.org/officeDocument/2006/relationships/image" Target="../media/image87.png"/><Relationship Id="rId1" Type="http://schemas.openxmlformats.org/officeDocument/2006/relationships/tags" Target="../tags/tag314.xml"/></Relationships>
</file>

<file path=ppt/slides/_rels/slide46.xml.rels><?xml version="1.0" encoding="UTF-8" standalone="yes"?>
<Relationships xmlns="http://schemas.openxmlformats.org/package/2006/relationships"><Relationship Id="rId9" Type="http://schemas.openxmlformats.org/officeDocument/2006/relationships/tags" Target="../tags/tag325.xml"/><Relationship Id="rId8" Type="http://schemas.openxmlformats.org/officeDocument/2006/relationships/tags" Target="../tags/tag324.xml"/><Relationship Id="rId7" Type="http://schemas.openxmlformats.org/officeDocument/2006/relationships/image" Target="../media/image90.png"/><Relationship Id="rId6" Type="http://schemas.openxmlformats.org/officeDocument/2006/relationships/tags" Target="../tags/tag323.xml"/><Relationship Id="rId5" Type="http://schemas.openxmlformats.org/officeDocument/2006/relationships/image" Target="../media/image89.png"/><Relationship Id="rId4" Type="http://schemas.openxmlformats.org/officeDocument/2006/relationships/tags" Target="../tags/tag322.xml"/><Relationship Id="rId3" Type="http://schemas.openxmlformats.org/officeDocument/2006/relationships/image" Target="../media/image88.png"/><Relationship Id="rId20" Type="http://schemas.openxmlformats.org/officeDocument/2006/relationships/slideLayout" Target="../slideLayouts/slideLayout2.xml"/><Relationship Id="rId2" Type="http://schemas.openxmlformats.org/officeDocument/2006/relationships/tags" Target="../tags/tag321.xml"/><Relationship Id="rId19" Type="http://schemas.openxmlformats.org/officeDocument/2006/relationships/tags" Target="../tags/tag332.xml"/><Relationship Id="rId18" Type="http://schemas.openxmlformats.org/officeDocument/2006/relationships/image" Target="../media/image93.png"/><Relationship Id="rId17" Type="http://schemas.openxmlformats.org/officeDocument/2006/relationships/tags" Target="../tags/tag331.xml"/><Relationship Id="rId16" Type="http://schemas.openxmlformats.org/officeDocument/2006/relationships/tags" Target="../tags/tag330.xml"/><Relationship Id="rId15" Type="http://schemas.openxmlformats.org/officeDocument/2006/relationships/image" Target="../media/image92.png"/><Relationship Id="rId14" Type="http://schemas.openxmlformats.org/officeDocument/2006/relationships/tags" Target="../tags/tag329.xml"/><Relationship Id="rId13" Type="http://schemas.openxmlformats.org/officeDocument/2006/relationships/tags" Target="../tags/tag328.xml"/><Relationship Id="rId12" Type="http://schemas.openxmlformats.org/officeDocument/2006/relationships/tags" Target="../tags/tag327.xml"/><Relationship Id="rId11" Type="http://schemas.openxmlformats.org/officeDocument/2006/relationships/image" Target="../media/image91.png"/><Relationship Id="rId10" Type="http://schemas.openxmlformats.org/officeDocument/2006/relationships/tags" Target="../tags/tag326.xml"/><Relationship Id="rId1" Type="http://schemas.openxmlformats.org/officeDocument/2006/relationships/tags" Target="../tags/tag320.xml"/></Relationships>
</file>

<file path=ppt/slides/_rels/slide47.xml.rels><?xml version="1.0" encoding="UTF-8" standalone="yes"?>
<Relationships xmlns="http://schemas.openxmlformats.org/package/2006/relationships"><Relationship Id="rId9" Type="http://schemas.openxmlformats.org/officeDocument/2006/relationships/tags" Target="../tags/tag340.xml"/><Relationship Id="rId8" Type="http://schemas.openxmlformats.org/officeDocument/2006/relationships/tags" Target="../tags/tag339.xml"/><Relationship Id="rId7" Type="http://schemas.openxmlformats.org/officeDocument/2006/relationships/tags" Target="../tags/tag338.xml"/><Relationship Id="rId6" Type="http://schemas.openxmlformats.org/officeDocument/2006/relationships/tags" Target="../tags/tag337.xml"/><Relationship Id="rId5" Type="http://schemas.openxmlformats.org/officeDocument/2006/relationships/tags" Target="../tags/tag336.xml"/><Relationship Id="rId4" Type="http://schemas.openxmlformats.org/officeDocument/2006/relationships/tags" Target="../tags/tag335.xml"/><Relationship Id="rId3" Type="http://schemas.openxmlformats.org/officeDocument/2006/relationships/image" Target="../media/image94.png"/><Relationship Id="rId2" Type="http://schemas.openxmlformats.org/officeDocument/2006/relationships/tags" Target="../tags/tag334.xml"/><Relationship Id="rId18" Type="http://schemas.openxmlformats.org/officeDocument/2006/relationships/slideLayout" Target="../slideLayouts/slideLayout2.xml"/><Relationship Id="rId17" Type="http://schemas.openxmlformats.org/officeDocument/2006/relationships/image" Target="../media/image99.png"/><Relationship Id="rId16" Type="http://schemas.openxmlformats.org/officeDocument/2006/relationships/tags" Target="../tags/tag343.xml"/><Relationship Id="rId15" Type="http://schemas.openxmlformats.org/officeDocument/2006/relationships/image" Target="../media/image98.png"/><Relationship Id="rId14" Type="http://schemas.openxmlformats.org/officeDocument/2006/relationships/image" Target="../media/image97.png"/><Relationship Id="rId13" Type="http://schemas.openxmlformats.org/officeDocument/2006/relationships/image" Target="../media/image96.png"/><Relationship Id="rId12" Type="http://schemas.openxmlformats.org/officeDocument/2006/relationships/image" Target="../media/image95.jpeg"/><Relationship Id="rId11" Type="http://schemas.openxmlformats.org/officeDocument/2006/relationships/tags" Target="../tags/tag342.xml"/><Relationship Id="rId10" Type="http://schemas.openxmlformats.org/officeDocument/2006/relationships/tags" Target="../tags/tag341.xml"/><Relationship Id="rId1" Type="http://schemas.openxmlformats.org/officeDocument/2006/relationships/tags" Target="../tags/tag33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image" Target="../media/image100.png"/></Relationships>
</file>

<file path=ppt/slides/_rels/slide49.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7.xml"/><Relationship Id="rId5" Type="http://schemas.openxmlformats.org/officeDocument/2006/relationships/image" Target="../media/image105.png"/><Relationship Id="rId4" Type="http://schemas.openxmlformats.org/officeDocument/2006/relationships/image" Target="../media/image104.png"/><Relationship Id="rId3" Type="http://schemas.openxmlformats.org/officeDocument/2006/relationships/image" Target="../media/image103.png"/><Relationship Id="rId2" Type="http://schemas.openxmlformats.org/officeDocument/2006/relationships/image" Target="../media/image102.jpeg"/><Relationship Id="rId1"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45.xml"/><Relationship Id="rId2" Type="http://schemas.openxmlformats.org/officeDocument/2006/relationships/image" Target="../media/image106.png"/><Relationship Id="rId1" Type="http://schemas.openxmlformats.org/officeDocument/2006/relationships/tags" Target="../tags/tag344.xml"/></Relationships>
</file>

<file path=ppt/slides/_rels/slide51.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7.xml"/><Relationship Id="rId4" Type="http://schemas.openxmlformats.org/officeDocument/2006/relationships/image" Target="../media/image108.png"/><Relationship Id="rId3" Type="http://schemas.openxmlformats.org/officeDocument/2006/relationships/tags" Target="../tags/tag347.xml"/><Relationship Id="rId2" Type="http://schemas.openxmlformats.org/officeDocument/2006/relationships/image" Target="../media/image107.jpeg"/><Relationship Id="rId1" Type="http://schemas.openxmlformats.org/officeDocument/2006/relationships/tags" Target="../tags/tag34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image" Target="../media/image109.jpe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7.xml"/><Relationship Id="rId2" Type="http://schemas.openxmlformats.org/officeDocument/2006/relationships/tags" Target="../tags/tag132.xml"/><Relationship Id="rId1" Type="http://schemas.openxmlformats.org/officeDocument/2006/relationships/image" Target="../media/image9.jpeg"/></Relationships>
</file>

<file path=ppt/slides/_rels/slide7.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139.xml"/><Relationship Id="rId7" Type="http://schemas.openxmlformats.org/officeDocument/2006/relationships/tags" Target="../tags/tag138.xml"/><Relationship Id="rId6" Type="http://schemas.openxmlformats.org/officeDocument/2006/relationships/tags" Target="../tags/tag137.xml"/><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image" Target="../media/image10.jpeg"/><Relationship Id="rId10" Type="http://schemas.openxmlformats.org/officeDocument/2006/relationships/slideLayout" Target="../slideLayouts/slideLayout7.xml"/><Relationship Id="rId1" Type="http://schemas.openxmlformats.org/officeDocument/2006/relationships/tags" Target="../tags/tag133.xml"/></Relationships>
</file>

<file path=ppt/slides/_rels/slide8.xml.rels><?xml version="1.0" encoding="UTF-8" standalone="yes"?>
<Relationships xmlns="http://schemas.openxmlformats.org/package/2006/relationships"><Relationship Id="rId9" Type="http://schemas.openxmlformats.org/officeDocument/2006/relationships/tags" Target="../tags/tag147.xml"/><Relationship Id="rId8" Type="http://schemas.openxmlformats.org/officeDocument/2006/relationships/image" Target="../media/image12.jpeg"/><Relationship Id="rId7" Type="http://schemas.openxmlformats.org/officeDocument/2006/relationships/tags" Target="../tags/tag146.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2" Type="http://schemas.openxmlformats.org/officeDocument/2006/relationships/slideLayout" Target="../slideLayouts/slideLayout7.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tags" Target="../tags/tag140.xml"/></Relationships>
</file>

<file path=ppt/slides/_rels/slide9.xml.rels><?xml version="1.0" encoding="UTF-8" standalone="yes"?>
<Relationships xmlns="http://schemas.openxmlformats.org/package/2006/relationships"><Relationship Id="rId9" Type="http://schemas.openxmlformats.org/officeDocument/2006/relationships/tags" Target="../tags/tag157.xml"/><Relationship Id="rId8" Type="http://schemas.openxmlformats.org/officeDocument/2006/relationships/image" Target="../media/image13.jpeg"/><Relationship Id="rId7" Type="http://schemas.openxmlformats.org/officeDocument/2006/relationships/tags" Target="../tags/tag156.xml"/><Relationship Id="rId6" Type="http://schemas.openxmlformats.org/officeDocument/2006/relationships/tags" Target="../tags/tag155.xml"/><Relationship Id="rId5" Type="http://schemas.openxmlformats.org/officeDocument/2006/relationships/tags" Target="../tags/tag154.xml"/><Relationship Id="rId4" Type="http://schemas.openxmlformats.org/officeDocument/2006/relationships/tags" Target="../tags/tag153.xml"/><Relationship Id="rId3" Type="http://schemas.openxmlformats.org/officeDocument/2006/relationships/tags" Target="../tags/tag152.xml"/><Relationship Id="rId2" Type="http://schemas.openxmlformats.org/officeDocument/2006/relationships/tags" Target="../tags/tag151.xml"/><Relationship Id="rId10" Type="http://schemas.openxmlformats.org/officeDocument/2006/relationships/slideLayout" Target="../slideLayouts/slideLayout7.xml"/><Relationship Id="rId1" Type="http://schemas.openxmlformats.org/officeDocument/2006/relationships/tags" Target="../tags/tag15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56000"/>
          </a:schemeClr>
        </a:solidFill>
        <a:effectLst/>
      </p:bgPr>
    </p:bg>
    <p:spTree>
      <p:nvGrpSpPr>
        <p:cNvPr id="1" name=""/>
        <p:cNvGrpSpPr/>
        <p:nvPr/>
      </p:nvGrpSpPr>
      <p:grpSpPr>
        <a:xfrm>
          <a:off x="0" y="0"/>
          <a:ext cx="0" cy="0"/>
          <a:chOff x="0" y="0"/>
          <a:chExt cx="0" cy="0"/>
        </a:xfrm>
      </p:grpSpPr>
      <p:grpSp>
        <p:nvGrpSpPr>
          <p:cNvPr id="2" name="组合 1"/>
          <p:cNvGrpSpPr/>
          <p:nvPr/>
        </p:nvGrpSpPr>
        <p:grpSpPr>
          <a:xfrm>
            <a:off x="0" y="-11430"/>
            <a:ext cx="12192000" cy="6869430"/>
            <a:chOff x="0" y="-18"/>
            <a:chExt cx="19200" cy="10818"/>
          </a:xfrm>
        </p:grpSpPr>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18"/>
              <a:ext cx="19200" cy="10799"/>
            </a:xfrm>
            <a:prstGeom prst="rect">
              <a:avLst/>
            </a:prstGeom>
          </p:spPr>
        </p:pic>
        <p:sp>
          <p:nvSpPr>
            <p:cNvPr id="9" name="矩形 8"/>
            <p:cNvSpPr/>
            <p:nvPr/>
          </p:nvSpPr>
          <p:spPr>
            <a:xfrm>
              <a:off x="0" y="0"/>
              <a:ext cx="19200" cy="10800"/>
            </a:xfrm>
            <a:prstGeom prst="rect">
              <a:avLst/>
            </a:prstGeom>
            <a:gradFill flip="none" rotWithShape="1">
              <a:gsLst>
                <a:gs pos="0">
                  <a:srgbClr val="004E9E"/>
                </a:gs>
                <a:gs pos="79000">
                  <a:srgbClr val="FFFFFF">
                    <a:alpha val="24000"/>
                  </a:srgb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7" name="图片 6" descr="QR 代码&#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1" y="6956"/>
              <a:ext cx="4489" cy="1279"/>
            </a:xfrm>
            <a:prstGeom prst="rect">
              <a:avLst/>
            </a:prstGeom>
            <a:effectLst/>
          </p:spPr>
        </p:pic>
        <p:sp>
          <p:nvSpPr>
            <p:cNvPr id="13" name="文本框 12"/>
            <p:cNvSpPr txBox="1"/>
            <p:nvPr/>
          </p:nvSpPr>
          <p:spPr>
            <a:xfrm>
              <a:off x="582" y="2437"/>
              <a:ext cx="17928" cy="2082"/>
            </a:xfrm>
            <a:prstGeom prst="rect">
              <a:avLst/>
            </a:prstGeom>
            <a:noFill/>
          </p:spPr>
          <p:txBody>
            <a:bodyPr wrap="square" rtlCol="0">
              <a:spAutoFit/>
            </a:bodyPr>
            <a:lstStyle/>
            <a:p>
              <a:pPr algn="ctr"/>
              <a:r>
                <a:rPr lang="en-US" altLang="zh-CN" sz="4000" spc="300" dirty="0">
                  <a:solidFill>
                    <a:schemeClr val="bg1"/>
                  </a:solidFill>
                  <a:latin typeface="Impact" panose="020B0806030902050204" pitchFamily="34" charset="0"/>
                  <a:ea typeface="微软雅黑" panose="020B0503020204020204" pitchFamily="34" charset="-122"/>
                  <a:cs typeface="+mn-ea"/>
                  <a:sym typeface="+mn-lt"/>
                </a:rPr>
                <a:t>Changzhou haolilai Photo-Electricity Scientific and Technical Co.,Ltd</a:t>
              </a:r>
              <a:endParaRPr lang="en-US" altLang="zh-CN" sz="4000" spc="300" dirty="0">
                <a:solidFill>
                  <a:schemeClr val="bg1"/>
                </a:solidFill>
                <a:latin typeface="Impact" panose="020B0806030902050204" pitchFamily="34" charset="0"/>
                <a:ea typeface="微软雅黑" panose="020B0503020204020204" pitchFamily="34" charset="-122"/>
                <a:cs typeface="+mn-ea"/>
                <a:sym typeface="+mn-lt"/>
              </a:endParaRPr>
            </a:p>
          </p:txBody>
        </p:sp>
        <p:sp>
          <p:nvSpPr>
            <p:cNvPr id="15" name="TextBox 19"/>
            <p:cNvSpPr txBox="1"/>
            <p:nvPr/>
          </p:nvSpPr>
          <p:spPr>
            <a:xfrm>
              <a:off x="3652" y="4867"/>
              <a:ext cx="10755" cy="1452"/>
            </a:xfrm>
            <a:prstGeom prst="rect">
              <a:avLst/>
            </a:prstGeom>
            <a:noFill/>
            <a:effectLst/>
          </p:spPr>
          <p:txBody>
            <a:bodyPr wrap="square" rtlCol="0">
              <a:spAutoFit/>
            </a:bodyPr>
            <a:lstStyle/>
            <a:p>
              <a:pPr algn="ctr">
                <a:lnSpc>
                  <a:spcPct val="150000"/>
                </a:lnSpc>
              </a:pPr>
              <a:r>
                <a:rPr lang="en-US" altLang="zh-CN" sz="1200" b="1" dirty="0">
                  <a:solidFill>
                    <a:srgbClr val="044594"/>
                  </a:solidFill>
                  <a:ea typeface="思源黑体" panose="020B0500000000000000" pitchFamily="34" charset="-122"/>
                  <a:cs typeface="+mn-lt"/>
                  <a:sym typeface="+mn-lt"/>
                </a:rPr>
                <a:t>HLL is a long-term focus R&amp;D and manufacturing of high precision of optics.                                                With more than 20 years of experience in the production of laser optics, auto optics and                      optics for semiconductor industry, we received highly customer satisfaction rate around the world.</a:t>
              </a:r>
              <a:endParaRPr lang="en-US" altLang="zh-CN" sz="1200" b="1" dirty="0">
                <a:solidFill>
                  <a:srgbClr val="044594"/>
                </a:solidFill>
                <a:ea typeface="思源黑体" panose="020B0500000000000000" pitchFamily="34" charset="-122"/>
                <a:cs typeface="+mn-lt"/>
                <a:sym typeface="+mn-lt"/>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矩形 27"/>
          <p:cNvSpPr/>
          <p:nvPr>
            <p:custDataLst>
              <p:tags r:id="rId1"/>
            </p:custDataLst>
          </p:nvPr>
        </p:nvSpPr>
        <p:spPr>
          <a:xfrm>
            <a:off x="0" y="5897880"/>
            <a:ext cx="12192000" cy="96012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20" name="Rectangle 19"/>
          <p:cNvSpPr>
            <a:spLocks noGrp="1" noRot="1" noMove="1" noResize="1" noEditPoints="1" noAdjustHandles="1" noChangeArrowheads="1" noChangeShapeType="1" noTextEdit="1"/>
          </p:cNvSpPr>
          <p:nvPr>
            <p:custDataLst>
              <p:tags r:id="rId2"/>
            </p:custDataLst>
          </p:nvPr>
        </p:nvSpPr>
        <p:spPr bwMode="white">
          <a:xfrm>
            <a:off x="254000" y="770255"/>
            <a:ext cx="121888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Content Placeholder 2"/>
          <p:cNvSpPr txBox="1"/>
          <p:nvPr>
            <p:custDataLst>
              <p:tags r:id="rId3"/>
            </p:custDataLst>
          </p:nvPr>
        </p:nvSpPr>
        <p:spPr>
          <a:xfrm>
            <a:off x="10019030" y="5814060"/>
            <a:ext cx="2099310" cy="65278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r>
              <a:rPr lang="en-US" altLang="zh-CN" sz="1800" b="1" spc="300" dirty="0">
                <a:solidFill>
                  <a:schemeClr val="bg1"/>
                </a:solidFill>
                <a:effectLst/>
                <a:latin typeface="思源黑体 Medium" panose="020B0600000000000000" pitchFamily="34" charset="-122"/>
                <a:ea typeface="思源黑体 Medium" panose="020B0600000000000000" pitchFamily="34" charset="-122"/>
                <a:sym typeface="+mn-ea"/>
              </a:rPr>
              <a:t>Laser Radar</a:t>
            </a:r>
            <a:endParaRPr lang="en-US" altLang="zh-CN" sz="1800" b="1" spc="300" dirty="0">
              <a:solidFill>
                <a:schemeClr val="bg1"/>
              </a:solidFill>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2" name="文本框 1"/>
          <p:cNvSpPr txBox="1"/>
          <p:nvPr>
            <p:custDataLst>
              <p:tags r:id="rId4"/>
            </p:custDataLst>
          </p:nvPr>
        </p:nvSpPr>
        <p:spPr>
          <a:xfrm>
            <a:off x="10118725" y="5398770"/>
            <a:ext cx="1968500" cy="408305"/>
          </a:xfrm>
          <a:prstGeom prst="rect">
            <a:avLst/>
          </a:prstGeom>
          <a:noFill/>
        </p:spPr>
        <p:txBody>
          <a:bodyPr wrap="square" rtlCol="0">
            <a:noAutofit/>
          </a:bodyPr>
          <a:p>
            <a:r>
              <a:rPr lang="en-US" altLang="zh-CN" sz="900" b="1" dirty="0">
                <a:solidFill>
                  <a:srgbClr val="004E9E"/>
                </a:solidFill>
                <a:latin typeface="思源黑体 Medium" panose="020B0600000000000000" pitchFamily="34" charset="-122"/>
                <a:ea typeface="思源黑体 Medium" panose="020B0600000000000000" pitchFamily="34" charset="-122"/>
                <a:sym typeface="+mn-ea"/>
              </a:rPr>
              <a:t> </a:t>
            </a:r>
            <a:r>
              <a:rPr lang="zh-CN" altLang="en-US" sz="3200" b="1" dirty="0">
                <a:solidFill>
                  <a:srgbClr val="044594"/>
                </a:solidFill>
                <a:latin typeface="思源黑体 Medium" panose="020B0600000000000000" pitchFamily="34" charset="-122"/>
                <a:ea typeface="思源黑体 Medium" panose="020B0600000000000000" pitchFamily="34" charset="-122"/>
                <a:sym typeface="+mn-ea"/>
              </a:rPr>
              <a:t>激光雷达</a:t>
            </a:r>
            <a:endParaRPr lang="zh-CN" altLang="en-US" sz="3200" b="1" dirty="0">
              <a:solidFill>
                <a:srgbClr val="004E9E"/>
              </a:solidFill>
              <a:latin typeface="思源黑体 Medium" panose="020B0600000000000000" pitchFamily="34" charset="-122"/>
              <a:ea typeface="思源黑体 Medium" panose="020B0600000000000000" pitchFamily="34" charset="-122"/>
              <a:sym typeface="+mn-ea"/>
            </a:endParaRPr>
          </a:p>
          <a:p>
            <a:endParaRPr lang="zh-CN" altLang="en-US" sz="2400" b="1" dirty="0">
              <a:solidFill>
                <a:srgbClr val="004E9E"/>
              </a:solidFill>
              <a:latin typeface="思源黑体 Medium" panose="020B0600000000000000" pitchFamily="34" charset="-122"/>
              <a:ea typeface="思源黑体 Medium" panose="020B0600000000000000" pitchFamily="34" charset="-122"/>
              <a:sym typeface="+mn-ea"/>
            </a:endParaRPr>
          </a:p>
        </p:txBody>
      </p:sp>
      <p:sp>
        <p:nvSpPr>
          <p:cNvPr id="3" name="Content Placeholder 2"/>
          <p:cNvSpPr txBox="1"/>
          <p:nvPr>
            <p:custDataLst>
              <p:tags r:id="rId5"/>
            </p:custDataLst>
          </p:nvPr>
        </p:nvSpPr>
        <p:spPr>
          <a:xfrm>
            <a:off x="278765" y="6339840"/>
            <a:ext cx="3073400" cy="31115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A</a:t>
            </a: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uto Optics</a:t>
            </a: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5" name="Content Placeholder 2"/>
          <p:cNvSpPr txBox="1"/>
          <p:nvPr>
            <p:custDataLst>
              <p:tags r:id="rId6"/>
            </p:custDataLst>
          </p:nvPr>
        </p:nvSpPr>
        <p:spPr>
          <a:xfrm>
            <a:off x="142875" y="5897880"/>
            <a:ext cx="2336800" cy="56896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2800" b="1" dirty="0">
                <a:solidFill>
                  <a:schemeClr val="bg1"/>
                </a:solidFill>
                <a:effectLst/>
                <a:latin typeface="思源黑体 Medium" panose="020B0600000000000000" pitchFamily="34" charset="-122"/>
                <a:ea typeface="思源黑体 Medium" panose="020B0600000000000000" pitchFamily="34" charset="-122"/>
                <a:sym typeface="+mn-ea"/>
              </a:rPr>
              <a:t>车载光学领域</a:t>
            </a:r>
            <a:endParaRPr lang="zh-CN" altLang="en-US" sz="900" b="1" dirty="0">
              <a:solidFill>
                <a:srgbClr val="004E9E"/>
              </a:solidFill>
              <a:effectLst/>
              <a:latin typeface="华文细黑" panose="02010600040101010101" charset="-122"/>
              <a:ea typeface="华文细黑" panose="02010600040101010101" charset="-122"/>
              <a:sym typeface="+mn-ea"/>
            </a:endParaRPr>
          </a:p>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pic>
        <p:nvPicPr>
          <p:cNvPr id="6" name="图片 5"/>
          <p:cNvPicPr>
            <a:picLocks noChangeAspect="1"/>
          </p:cNvPicPr>
          <p:nvPr/>
        </p:nvPicPr>
        <p:blipFill>
          <a:blip r:embed="rId7"/>
          <a:stretch>
            <a:fillRect/>
          </a:stretch>
        </p:blipFill>
        <p:spPr>
          <a:xfrm>
            <a:off x="142875" y="1708150"/>
            <a:ext cx="3378835" cy="2074545"/>
          </a:xfrm>
          <a:prstGeom prst="rect">
            <a:avLst/>
          </a:prstGeom>
        </p:spPr>
      </p:pic>
      <p:cxnSp>
        <p:nvCxnSpPr>
          <p:cNvPr id="7" name="直接连接符 6"/>
          <p:cNvCxnSpPr>
            <a:stCxn id="6" idx="3"/>
            <a:endCxn id="12" idx="1"/>
          </p:cNvCxnSpPr>
          <p:nvPr/>
        </p:nvCxnSpPr>
        <p:spPr>
          <a:xfrm>
            <a:off x="3521710" y="2745740"/>
            <a:ext cx="1337945" cy="2279015"/>
          </a:xfrm>
          <a:prstGeom prst="line">
            <a:avLst/>
          </a:prstGeom>
        </p:spPr>
        <p:style>
          <a:lnRef idx="3">
            <a:schemeClr val="accent1"/>
          </a:lnRef>
          <a:fillRef idx="0">
            <a:srgbClr val="FFFFFF"/>
          </a:fillRef>
          <a:effectRef idx="0">
            <a:srgbClr val="FFFFFF"/>
          </a:effectRef>
          <a:fontRef idx="minor">
            <a:schemeClr val="tx1"/>
          </a:fontRef>
        </p:style>
      </p:cxnSp>
      <p:pic>
        <p:nvPicPr>
          <p:cNvPr id="12" name="图片 11"/>
          <p:cNvPicPr>
            <a:picLocks noChangeAspect="1"/>
          </p:cNvPicPr>
          <p:nvPr/>
        </p:nvPicPr>
        <p:blipFill>
          <a:blip r:embed="rId8"/>
          <a:stretch>
            <a:fillRect/>
          </a:stretch>
        </p:blipFill>
        <p:spPr>
          <a:xfrm>
            <a:off x="4859655" y="4206240"/>
            <a:ext cx="2352675" cy="1636395"/>
          </a:xfrm>
          <a:prstGeom prst="rect">
            <a:avLst/>
          </a:prstGeom>
        </p:spPr>
      </p:pic>
      <p:cxnSp>
        <p:nvCxnSpPr>
          <p:cNvPr id="13" name="直接连接符 12"/>
          <p:cNvCxnSpPr/>
          <p:nvPr/>
        </p:nvCxnSpPr>
        <p:spPr>
          <a:xfrm flipV="1">
            <a:off x="3521710" y="920115"/>
            <a:ext cx="1760220" cy="1822450"/>
          </a:xfrm>
          <a:prstGeom prst="line">
            <a:avLst/>
          </a:prstGeom>
        </p:spPr>
        <p:style>
          <a:lnRef idx="3">
            <a:schemeClr val="accent1"/>
          </a:lnRef>
          <a:fillRef idx="0">
            <a:srgbClr val="FFFFFF"/>
          </a:fillRef>
          <a:effectRef idx="0">
            <a:srgbClr val="FFFFFF"/>
          </a:effectRef>
          <a:fontRef idx="minor">
            <a:schemeClr val="tx1"/>
          </a:fontRef>
        </p:style>
      </p:cxnSp>
      <p:cxnSp>
        <p:nvCxnSpPr>
          <p:cNvPr id="15" name="直接连接符 14"/>
          <p:cNvCxnSpPr/>
          <p:nvPr/>
        </p:nvCxnSpPr>
        <p:spPr>
          <a:xfrm flipV="1">
            <a:off x="3530600" y="2736850"/>
            <a:ext cx="1392555" cy="5715"/>
          </a:xfrm>
          <a:prstGeom prst="line">
            <a:avLst/>
          </a:prstGeom>
        </p:spPr>
        <p:style>
          <a:lnRef idx="3">
            <a:schemeClr val="accent1"/>
          </a:lnRef>
          <a:fillRef idx="0">
            <a:srgbClr val="FFFFFF"/>
          </a:fillRef>
          <a:effectRef idx="0">
            <a:srgbClr val="FFFFFF"/>
          </a:effectRef>
          <a:fontRef idx="minor">
            <a:schemeClr val="tx1"/>
          </a:fontRef>
        </p:style>
      </p:cxnSp>
      <p:sp>
        <p:nvSpPr>
          <p:cNvPr id="17" name="文本框 16"/>
          <p:cNvSpPr txBox="1"/>
          <p:nvPr>
            <p:custDataLst>
              <p:tags r:id="rId9"/>
            </p:custDataLst>
          </p:nvPr>
        </p:nvSpPr>
        <p:spPr>
          <a:xfrm>
            <a:off x="7425055" y="4934585"/>
            <a:ext cx="1924685" cy="686435"/>
          </a:xfrm>
          <a:prstGeom prst="rect">
            <a:avLst/>
          </a:prstGeom>
          <a:noFill/>
        </p:spPr>
        <p:txBody>
          <a:bodyPr wrap="square" rtlCol="0">
            <a:noAutofit/>
          </a:bodyPr>
          <a:p>
            <a:pPr algn="ctr">
              <a:buClrTx/>
              <a:buSzTx/>
              <a:buFontTx/>
              <a:buNone/>
            </a:pPr>
            <a:r>
              <a:rPr lang="zh-CN" altLang="en-US" sz="2400" b="1">
                <a:solidFill>
                  <a:srgbClr val="044594"/>
                </a:solidFill>
                <a:latin typeface="Calibri" panose="020F0502020204030204" charset="0"/>
                <a:ea typeface="华文细黑" panose="02010600040101010101" charset="-122"/>
                <a:cs typeface="Calibri" panose="020F0502020204030204" charset="0"/>
              </a:rPr>
              <a:t>镜头</a:t>
            </a:r>
            <a:r>
              <a:rPr lang="en-US" altLang="zh-CN" sz="2400" b="1">
                <a:solidFill>
                  <a:srgbClr val="044594"/>
                </a:solidFill>
                <a:latin typeface="Calibri" panose="020F0502020204030204" charset="0"/>
                <a:ea typeface="华文细黑" panose="02010600040101010101" charset="-122"/>
                <a:cs typeface="Calibri" panose="020F0502020204030204" charset="0"/>
                <a:sym typeface="+mn-ea"/>
              </a:rPr>
              <a:t>LENS</a:t>
            </a:r>
            <a:endParaRPr lang="en-US" altLang="zh-CN" sz="2400" b="1">
              <a:solidFill>
                <a:srgbClr val="044594"/>
              </a:solidFill>
              <a:latin typeface="Calibri" panose="020F0502020204030204" charset="0"/>
              <a:ea typeface="华文细黑" panose="02010600040101010101" charset="-122"/>
              <a:cs typeface="Calibri" panose="020F0502020204030204" charset="0"/>
            </a:endParaRPr>
          </a:p>
        </p:txBody>
      </p:sp>
      <p:sp>
        <p:nvSpPr>
          <p:cNvPr id="18" name="文本框 17"/>
          <p:cNvSpPr txBox="1"/>
          <p:nvPr>
            <p:custDataLst>
              <p:tags r:id="rId10"/>
            </p:custDataLst>
          </p:nvPr>
        </p:nvSpPr>
        <p:spPr>
          <a:xfrm>
            <a:off x="9350375" y="507365"/>
            <a:ext cx="2753995" cy="686435"/>
          </a:xfrm>
          <a:prstGeom prst="rect">
            <a:avLst/>
          </a:prstGeom>
          <a:noFill/>
        </p:spPr>
        <p:txBody>
          <a:bodyPr wrap="square" rtlCol="0">
            <a:noAutofit/>
          </a:bodyPr>
          <a:p>
            <a:pPr algn="ctr">
              <a:buClrTx/>
              <a:buSzTx/>
              <a:buFontTx/>
              <a:buNone/>
            </a:pPr>
            <a:r>
              <a:rPr lang="zh-CN" altLang="en-US" sz="2400" b="1">
                <a:solidFill>
                  <a:srgbClr val="044594"/>
                </a:solidFill>
                <a:latin typeface="Calibri" panose="020F0502020204030204" charset="0"/>
                <a:ea typeface="华文细黑" panose="02010600040101010101" charset="-122"/>
                <a:cs typeface="Calibri" panose="020F0502020204030204" charset="0"/>
              </a:rPr>
              <a:t>转镜</a:t>
            </a:r>
            <a:r>
              <a:rPr lang="en-US" altLang="zh-CN" sz="2400" b="1">
                <a:solidFill>
                  <a:srgbClr val="044594"/>
                </a:solidFill>
                <a:latin typeface="Calibri" panose="020F0502020204030204" charset="0"/>
                <a:ea typeface="华文细黑" panose="02010600040101010101" charset="-122"/>
                <a:cs typeface="Calibri" panose="020F0502020204030204" charset="0"/>
                <a:sym typeface="+mn-ea"/>
              </a:rPr>
              <a:t>ROTATING LENS</a:t>
            </a:r>
            <a:endParaRPr lang="en-US" altLang="zh-CN" sz="2400" b="1">
              <a:solidFill>
                <a:srgbClr val="044594"/>
              </a:solidFill>
              <a:latin typeface="Calibri" panose="020F0502020204030204" charset="0"/>
              <a:ea typeface="华文细黑" panose="02010600040101010101" charset="-122"/>
              <a:cs typeface="Calibri" panose="020F0502020204030204" charset="0"/>
            </a:endParaRPr>
          </a:p>
        </p:txBody>
      </p:sp>
      <p:sp>
        <p:nvSpPr>
          <p:cNvPr id="19" name="文本框 18"/>
          <p:cNvSpPr txBox="1"/>
          <p:nvPr>
            <p:custDataLst>
              <p:tags r:id="rId11"/>
            </p:custDataLst>
          </p:nvPr>
        </p:nvSpPr>
        <p:spPr>
          <a:xfrm>
            <a:off x="5518150" y="5842635"/>
            <a:ext cx="2494915" cy="686435"/>
          </a:xfrm>
          <a:prstGeom prst="rect">
            <a:avLst/>
          </a:prstGeom>
          <a:noFill/>
        </p:spPr>
        <p:txBody>
          <a:bodyPr wrap="square" rtlCol="0">
            <a:noAutofit/>
          </a:bodyPr>
          <a:p>
            <a:pPr algn="ctr">
              <a:buClrTx/>
              <a:buSzTx/>
              <a:buFontTx/>
              <a:buNone/>
            </a:pPr>
            <a:r>
              <a:rPr lang="zh-CN" altLang="en-US" sz="2400" b="1">
                <a:solidFill>
                  <a:srgbClr val="044594"/>
                </a:solidFill>
                <a:latin typeface="Calibri" panose="020F0502020204030204" charset="0"/>
                <a:ea typeface="华文细黑" panose="02010600040101010101" charset="-122"/>
                <a:cs typeface="Calibri" panose="020F0502020204030204" charset="0"/>
              </a:rPr>
              <a:t>窗口</a:t>
            </a:r>
            <a:r>
              <a:rPr lang="en-US" altLang="zh-CN" sz="2400" b="1">
                <a:solidFill>
                  <a:srgbClr val="044594"/>
                </a:solidFill>
                <a:latin typeface="Calibri" panose="020F0502020204030204" charset="0"/>
                <a:ea typeface="华文细黑" panose="02010600040101010101" charset="-122"/>
                <a:cs typeface="Calibri" panose="020F0502020204030204" charset="0"/>
                <a:sym typeface="+mn-ea"/>
              </a:rPr>
              <a:t>WINDOWS</a:t>
            </a:r>
            <a:endParaRPr lang="en-US" altLang="zh-CN" sz="2400" b="1">
              <a:solidFill>
                <a:srgbClr val="044594"/>
              </a:solidFill>
              <a:latin typeface="Calibri" panose="020F0502020204030204" charset="0"/>
              <a:ea typeface="华文细黑" panose="02010600040101010101" charset="-122"/>
              <a:cs typeface="Calibri" panose="020F0502020204030204" charset="0"/>
            </a:endParaRPr>
          </a:p>
        </p:txBody>
      </p:sp>
      <p:pic>
        <p:nvPicPr>
          <p:cNvPr id="21" name="图片 20"/>
          <p:cNvPicPr>
            <a:picLocks noChangeAspect="1"/>
          </p:cNvPicPr>
          <p:nvPr/>
        </p:nvPicPr>
        <p:blipFill>
          <a:blip r:embed="rId12"/>
          <a:stretch>
            <a:fillRect/>
          </a:stretch>
        </p:blipFill>
        <p:spPr>
          <a:xfrm>
            <a:off x="4986020" y="2139315"/>
            <a:ext cx="1773555" cy="1289685"/>
          </a:xfrm>
          <a:prstGeom prst="rect">
            <a:avLst/>
          </a:prstGeom>
        </p:spPr>
      </p:pic>
      <p:pic>
        <p:nvPicPr>
          <p:cNvPr id="23" name="图片 22"/>
          <p:cNvPicPr>
            <a:picLocks noChangeAspect="1"/>
          </p:cNvPicPr>
          <p:nvPr/>
        </p:nvPicPr>
        <p:blipFill>
          <a:blip r:embed="rId13"/>
          <a:stretch>
            <a:fillRect/>
          </a:stretch>
        </p:blipFill>
        <p:spPr>
          <a:xfrm>
            <a:off x="5911850" y="236855"/>
            <a:ext cx="1619885" cy="1451610"/>
          </a:xfrm>
          <a:prstGeom prst="rect">
            <a:avLst/>
          </a:prstGeom>
        </p:spPr>
      </p:pic>
      <p:pic>
        <p:nvPicPr>
          <p:cNvPr id="24" name="图片 23"/>
          <p:cNvPicPr>
            <a:picLocks noChangeAspect="1"/>
          </p:cNvPicPr>
          <p:nvPr/>
        </p:nvPicPr>
        <p:blipFill>
          <a:blip r:embed="rId14"/>
          <a:stretch>
            <a:fillRect/>
          </a:stretch>
        </p:blipFill>
        <p:spPr>
          <a:xfrm>
            <a:off x="7693025" y="255270"/>
            <a:ext cx="1539875" cy="1433195"/>
          </a:xfrm>
          <a:prstGeom prst="rect">
            <a:avLst/>
          </a:prstGeom>
        </p:spPr>
      </p:pic>
      <p:pic>
        <p:nvPicPr>
          <p:cNvPr id="26" name="图片 25"/>
          <p:cNvPicPr>
            <a:picLocks noChangeAspect="1"/>
          </p:cNvPicPr>
          <p:nvPr/>
        </p:nvPicPr>
        <p:blipFill>
          <a:blip r:embed="rId15"/>
          <a:stretch>
            <a:fillRect/>
          </a:stretch>
        </p:blipFill>
        <p:spPr>
          <a:xfrm>
            <a:off x="6822440" y="2139315"/>
            <a:ext cx="2085340" cy="1289685"/>
          </a:xfrm>
          <a:prstGeom prst="rect">
            <a:avLst/>
          </a:prstGeom>
        </p:spPr>
      </p:pic>
      <p:pic>
        <p:nvPicPr>
          <p:cNvPr id="27" name="图片 26"/>
          <p:cNvPicPr>
            <a:picLocks noChangeAspect="1"/>
          </p:cNvPicPr>
          <p:nvPr/>
        </p:nvPicPr>
        <p:blipFill>
          <a:blip r:embed="rId16"/>
          <a:stretch>
            <a:fillRect/>
          </a:stretch>
        </p:blipFill>
        <p:spPr>
          <a:xfrm>
            <a:off x="8970645" y="2138680"/>
            <a:ext cx="3020060" cy="1290320"/>
          </a:xfrm>
          <a:prstGeom prst="rect">
            <a:avLst/>
          </a:prstGeom>
        </p:spPr>
      </p:pic>
      <p:sp>
        <p:nvSpPr>
          <p:cNvPr id="29" name="文本框 28"/>
          <p:cNvSpPr txBox="1"/>
          <p:nvPr>
            <p:custDataLst>
              <p:tags r:id="rId17"/>
            </p:custDataLst>
          </p:nvPr>
        </p:nvSpPr>
        <p:spPr>
          <a:xfrm>
            <a:off x="5317490" y="3465195"/>
            <a:ext cx="5476875" cy="704215"/>
          </a:xfrm>
          <a:prstGeom prst="rect">
            <a:avLst/>
          </a:prstGeom>
          <a:noFill/>
        </p:spPr>
        <p:txBody>
          <a:bodyPr wrap="square" rtlCol="0">
            <a:noAutofit/>
          </a:bodyPr>
          <a:p>
            <a:pPr algn="ctr">
              <a:buClrTx/>
              <a:buSzTx/>
              <a:buFontTx/>
              <a:buNone/>
            </a:pPr>
            <a:r>
              <a:rPr lang="zh-CN" sz="2400" b="1">
                <a:solidFill>
                  <a:srgbClr val="044594"/>
                </a:solidFill>
                <a:latin typeface="Calibri" panose="020F0502020204030204" charset="0"/>
                <a:ea typeface="华文细黑" panose="02010600040101010101" charset="-122"/>
                <a:cs typeface="Calibri" panose="020F0502020204030204" charset="0"/>
              </a:rPr>
              <a:t>反射镜、滤光片、窗口</a:t>
            </a:r>
            <a:endParaRPr lang="zh-CN" sz="2400" b="1">
              <a:solidFill>
                <a:srgbClr val="044594"/>
              </a:solidFill>
              <a:latin typeface="Calibri" panose="020F0502020204030204" charset="0"/>
              <a:ea typeface="华文细黑" panose="02010600040101010101" charset="-122"/>
              <a:cs typeface="Calibri" panose="020F0502020204030204" charset="0"/>
            </a:endParaRPr>
          </a:p>
          <a:p>
            <a:pPr algn="ctr">
              <a:buClrTx/>
              <a:buSzTx/>
              <a:buFontTx/>
              <a:buNone/>
            </a:pPr>
            <a:r>
              <a:rPr lang="en-US" altLang="zh-CN" sz="2400" b="1">
                <a:solidFill>
                  <a:srgbClr val="044594"/>
                </a:solidFill>
                <a:latin typeface="Calibri" panose="020F0502020204030204" charset="0"/>
                <a:ea typeface="华文细黑" panose="02010600040101010101" charset="-122"/>
                <a:cs typeface="Calibri" panose="020F0502020204030204" charset="0"/>
                <a:sym typeface="+mn-ea"/>
              </a:rPr>
              <a:t>MIRROR</a:t>
            </a:r>
            <a:r>
              <a:rPr lang="zh-CN" sz="2400" b="1">
                <a:solidFill>
                  <a:srgbClr val="044594"/>
                </a:solidFill>
                <a:latin typeface="Calibri" panose="020F0502020204030204" charset="0"/>
                <a:ea typeface="华文细黑" panose="02010600040101010101" charset="-122"/>
                <a:cs typeface="Calibri" panose="020F0502020204030204" charset="0"/>
              </a:rPr>
              <a:t>，</a:t>
            </a:r>
            <a:r>
              <a:rPr lang="en-US" altLang="zh-CN" sz="2400" b="1">
                <a:solidFill>
                  <a:srgbClr val="044594"/>
                </a:solidFill>
                <a:latin typeface="Calibri" panose="020F0502020204030204" charset="0"/>
                <a:ea typeface="华文细黑" panose="02010600040101010101" charset="-122"/>
                <a:cs typeface="Calibri" panose="020F0502020204030204" charset="0"/>
                <a:sym typeface="+mn-ea"/>
              </a:rPr>
              <a:t>FILTER</a:t>
            </a:r>
            <a:r>
              <a:rPr lang="zh-CN" altLang="en-US" sz="2400" b="1">
                <a:solidFill>
                  <a:srgbClr val="044594"/>
                </a:solidFill>
                <a:latin typeface="Calibri" panose="020F0502020204030204" charset="0"/>
                <a:ea typeface="华文细黑" panose="02010600040101010101" charset="-122"/>
                <a:cs typeface="Calibri" panose="020F0502020204030204" charset="0"/>
                <a:sym typeface="+mn-ea"/>
              </a:rPr>
              <a:t>，</a:t>
            </a:r>
            <a:r>
              <a:rPr lang="en-US" altLang="zh-CN" sz="2400" b="1">
                <a:solidFill>
                  <a:srgbClr val="044594"/>
                </a:solidFill>
                <a:latin typeface="Calibri" panose="020F0502020204030204" charset="0"/>
                <a:ea typeface="华文细黑" panose="02010600040101010101" charset="-122"/>
                <a:cs typeface="Calibri" panose="020F0502020204030204" charset="0"/>
                <a:sym typeface="+mn-ea"/>
              </a:rPr>
              <a:t>WINDOW</a:t>
            </a:r>
            <a:endParaRPr lang="zh-CN" sz="2400" b="1">
              <a:solidFill>
                <a:srgbClr val="044594"/>
              </a:solidFill>
              <a:latin typeface="Calibri" panose="020F0502020204030204" charset="0"/>
              <a:ea typeface="华文细黑" panose="02010600040101010101" charset="-122"/>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矩形 27"/>
          <p:cNvSpPr/>
          <p:nvPr>
            <p:custDataLst>
              <p:tags r:id="rId1"/>
            </p:custDataLst>
          </p:nvPr>
        </p:nvSpPr>
        <p:spPr>
          <a:xfrm>
            <a:off x="0" y="5887720"/>
            <a:ext cx="12192000" cy="97028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20" name="Rectangle 19"/>
          <p:cNvSpPr>
            <a:spLocks noGrp="1" noRot="1" noMove="1" noResize="1" noEditPoints="1" noAdjustHandles="1" noChangeArrowheads="1" noChangeShapeType="1" noTextEdit="1"/>
          </p:cNvSpPr>
          <p:nvPr>
            <p:custDataLst>
              <p:tags r:id="rId2"/>
            </p:custDataLst>
          </p:nvPr>
        </p:nvSpPr>
        <p:spPr bwMode="white">
          <a:xfrm>
            <a:off x="254000" y="770255"/>
            <a:ext cx="12188825"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Content Placeholder 2"/>
          <p:cNvSpPr txBox="1"/>
          <p:nvPr>
            <p:custDataLst>
              <p:tags r:id="rId3"/>
            </p:custDataLst>
          </p:nvPr>
        </p:nvSpPr>
        <p:spPr>
          <a:xfrm>
            <a:off x="9768205" y="5814060"/>
            <a:ext cx="2232025" cy="65278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1800" b="1" spc="300" dirty="0">
                <a:solidFill>
                  <a:schemeClr val="bg1"/>
                </a:solidFill>
                <a:effectLst/>
                <a:latin typeface="思源黑体 Medium" panose="020B0600000000000000" pitchFamily="34" charset="-122"/>
                <a:ea typeface="思源黑体 Medium" panose="020B0600000000000000" pitchFamily="34" charset="-122"/>
                <a:sym typeface="+mn-ea"/>
              </a:rPr>
              <a:t>Digital Light</a:t>
            </a: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3" name="Content Placeholder 2"/>
          <p:cNvSpPr txBox="1"/>
          <p:nvPr>
            <p:custDataLst>
              <p:tags r:id="rId4"/>
            </p:custDataLst>
          </p:nvPr>
        </p:nvSpPr>
        <p:spPr>
          <a:xfrm>
            <a:off x="289560" y="6323965"/>
            <a:ext cx="3073400" cy="31115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A</a:t>
            </a: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uto Optics</a:t>
            </a: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5" name="Content Placeholder 2"/>
          <p:cNvSpPr txBox="1"/>
          <p:nvPr>
            <p:custDataLst>
              <p:tags r:id="rId5"/>
            </p:custDataLst>
          </p:nvPr>
        </p:nvSpPr>
        <p:spPr>
          <a:xfrm>
            <a:off x="148590" y="5888355"/>
            <a:ext cx="2842260" cy="46482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2800" b="1" dirty="0">
                <a:solidFill>
                  <a:schemeClr val="bg1"/>
                </a:solidFill>
                <a:effectLst/>
                <a:latin typeface="思源黑体 Medium" panose="020B0600000000000000" pitchFamily="34" charset="-122"/>
                <a:ea typeface="思源黑体 Medium" panose="020B0600000000000000" pitchFamily="34" charset="-122"/>
                <a:sym typeface="+mn-ea"/>
              </a:rPr>
              <a:t>车载光学领域</a:t>
            </a:r>
            <a:endParaRPr lang="zh-CN" altLang="en-US" sz="900" b="1" dirty="0">
              <a:solidFill>
                <a:srgbClr val="004E9E"/>
              </a:solidFill>
              <a:effectLst/>
              <a:latin typeface="华文细黑" panose="02010600040101010101" charset="-122"/>
              <a:ea typeface="华文细黑" panose="02010600040101010101" charset="-122"/>
              <a:sym typeface="+mn-ea"/>
            </a:endParaRPr>
          </a:p>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4" name="Content Placeholder 2"/>
          <p:cNvSpPr txBox="1"/>
          <p:nvPr>
            <p:custDataLst>
              <p:tags r:id="rId6"/>
            </p:custDataLst>
          </p:nvPr>
        </p:nvSpPr>
        <p:spPr>
          <a:xfrm>
            <a:off x="9671685" y="5442585"/>
            <a:ext cx="2689225" cy="53340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2800" b="1" dirty="0">
                <a:solidFill>
                  <a:srgbClr val="004E9E"/>
                </a:solidFill>
                <a:latin typeface="思源黑体 Medium" panose="020B0600000000000000" pitchFamily="34" charset="-122"/>
                <a:ea typeface="思源黑体 Medium" panose="020B0600000000000000" pitchFamily="34" charset="-122"/>
                <a:sym typeface="+mn-ea"/>
              </a:rPr>
              <a:t>车载投影大灯</a:t>
            </a:r>
            <a:endParaRPr lang="en-US" altLang="zh-CN" sz="2800" b="1" spc="300" dirty="0">
              <a:solidFill>
                <a:srgbClr val="004E9E"/>
              </a:solidFill>
              <a:latin typeface="思源黑体 Medium" panose="020B0600000000000000" pitchFamily="34" charset="-122"/>
              <a:ea typeface="思源黑体 Medium" panose="020B0600000000000000" pitchFamily="34" charset="-122"/>
            </a:endParaRPr>
          </a:p>
        </p:txBody>
      </p:sp>
      <p:pic>
        <p:nvPicPr>
          <p:cNvPr id="2" name="图片 1"/>
          <p:cNvPicPr>
            <a:picLocks noChangeAspect="1"/>
          </p:cNvPicPr>
          <p:nvPr>
            <p:custDataLst>
              <p:tags r:id="rId7"/>
            </p:custDataLst>
          </p:nvPr>
        </p:nvPicPr>
        <p:blipFill rotWithShape="1">
          <a:blip r:embed="rId8">
            <a:extLst>
              <a:ext uri="{28A0092B-C50C-407E-A947-70E740481C1C}">
                <a14:useLocalDpi xmlns:a14="http://schemas.microsoft.com/office/drawing/2010/main" val="0"/>
              </a:ext>
            </a:extLst>
          </a:blip>
          <a:srcRect l="14685" t="20132" r="28616" b="18309"/>
          <a:stretch>
            <a:fillRect/>
          </a:stretch>
        </p:blipFill>
        <p:spPr>
          <a:xfrm>
            <a:off x="535305" y="651510"/>
            <a:ext cx="7747000" cy="4731385"/>
          </a:xfrm>
          <a:prstGeom prst="rect">
            <a:avLst/>
          </a:prstGeom>
          <a:ln>
            <a:noFill/>
          </a:ln>
        </p:spPr>
      </p:pic>
      <p:sp>
        <p:nvSpPr>
          <p:cNvPr id="6" name="文本框 5"/>
          <p:cNvSpPr txBox="1"/>
          <p:nvPr>
            <p:custDataLst>
              <p:tags r:id="rId9"/>
            </p:custDataLst>
          </p:nvPr>
        </p:nvSpPr>
        <p:spPr>
          <a:xfrm>
            <a:off x="8140700" y="2742565"/>
            <a:ext cx="3629660" cy="686435"/>
          </a:xfrm>
          <a:prstGeom prst="rect">
            <a:avLst/>
          </a:prstGeom>
          <a:noFill/>
        </p:spPr>
        <p:txBody>
          <a:bodyPr wrap="square" rtlCol="0">
            <a:noAutofit/>
          </a:bodyPr>
          <a:p>
            <a:pPr algn="ctr">
              <a:buClrTx/>
              <a:buSzTx/>
              <a:buFontTx/>
              <a:buNone/>
            </a:pPr>
            <a:r>
              <a:rPr lang="zh-CN" altLang="en-US" sz="2400" b="1">
                <a:solidFill>
                  <a:srgbClr val="044594"/>
                </a:solidFill>
                <a:latin typeface="Calibri" panose="020F0502020204030204" charset="0"/>
                <a:ea typeface="华文细黑" panose="02010600040101010101" charset="-122"/>
                <a:cs typeface="Calibri" panose="020F0502020204030204" charset="0"/>
              </a:rPr>
              <a:t>激光投影镜头</a:t>
            </a:r>
            <a:endParaRPr lang="zh-CN" altLang="en-US" sz="2400" b="1">
              <a:solidFill>
                <a:srgbClr val="044594"/>
              </a:solidFill>
              <a:latin typeface="Calibri" panose="020F0502020204030204" charset="0"/>
              <a:ea typeface="华文细黑" panose="02010600040101010101" charset="-122"/>
              <a:cs typeface="Calibri" panose="020F0502020204030204" charset="0"/>
            </a:endParaRPr>
          </a:p>
          <a:p>
            <a:pPr algn="ctr">
              <a:buClrTx/>
              <a:buSzTx/>
              <a:buFontTx/>
              <a:buNone/>
            </a:pPr>
            <a:r>
              <a:rPr lang="en-US" altLang="zh-CN" sz="2400" b="1">
                <a:solidFill>
                  <a:srgbClr val="044594"/>
                </a:solidFill>
                <a:latin typeface="Calibri" panose="020F0502020204030204" charset="0"/>
                <a:ea typeface="华文细黑" panose="02010600040101010101" charset="-122"/>
                <a:cs typeface="Calibri" panose="020F0502020204030204" charset="0"/>
              </a:rPr>
              <a:t>LASER PROJECTION LENS</a:t>
            </a:r>
            <a:endParaRPr lang="en-US" altLang="zh-CN" sz="2400" b="1">
              <a:solidFill>
                <a:srgbClr val="044594"/>
              </a:solidFill>
              <a:latin typeface="Calibri" panose="020F0502020204030204" charset="0"/>
              <a:ea typeface="华文细黑" panose="02010600040101010101" charset="-122"/>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矩形 27"/>
          <p:cNvSpPr/>
          <p:nvPr>
            <p:custDataLst>
              <p:tags r:id="rId1"/>
            </p:custDataLst>
          </p:nvPr>
        </p:nvSpPr>
        <p:spPr>
          <a:xfrm>
            <a:off x="0" y="5887720"/>
            <a:ext cx="12192000" cy="97028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grpSp>
        <p:nvGrpSpPr>
          <p:cNvPr id="4" name="组合 3"/>
          <p:cNvGrpSpPr/>
          <p:nvPr/>
        </p:nvGrpSpPr>
        <p:grpSpPr>
          <a:xfrm>
            <a:off x="161925" y="770255"/>
            <a:ext cx="12280900" cy="6858000"/>
            <a:chOff x="255" y="1213"/>
            <a:chExt cx="19340" cy="10800"/>
          </a:xfrm>
        </p:grpSpPr>
        <p:sp>
          <p:nvSpPr>
            <p:cNvPr id="20" name="Rectangle 19"/>
            <p:cNvSpPr>
              <a:spLocks noGrp="1" noRot="1" noMove="1" noResize="1" noEditPoints="1" noAdjustHandles="1" noChangeArrowheads="1" noChangeShapeType="1" noTextEdit="1"/>
            </p:cNvSpPr>
            <p:nvPr>
              <p:custDataLst>
                <p:tags r:id="rId2"/>
              </p:custDataLst>
            </p:nvPr>
          </p:nvSpPr>
          <p:spPr bwMode="white">
            <a:xfrm>
              <a:off x="400" y="1213"/>
              <a:ext cx="19195" cy="1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Content Placeholder 2"/>
            <p:cNvSpPr txBox="1"/>
            <p:nvPr>
              <p:custDataLst>
                <p:tags r:id="rId3"/>
              </p:custDataLst>
            </p:nvPr>
          </p:nvSpPr>
          <p:spPr>
            <a:xfrm>
              <a:off x="11932" y="9156"/>
              <a:ext cx="6969" cy="102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r>
                <a:rPr lang="en-US" altLang="zh-CN" b="1" spc="300" dirty="0">
                  <a:solidFill>
                    <a:schemeClr val="bg1"/>
                  </a:solidFill>
                  <a:effectLst/>
                  <a:latin typeface="思源黑体 Medium" panose="020B0600000000000000" pitchFamily="34" charset="-122"/>
                  <a:ea typeface="思源黑体 Medium" panose="020B0600000000000000" pitchFamily="34" charset="-122"/>
                  <a:sym typeface="+mn-ea"/>
                </a:rPr>
                <a:t>Illuminayed Entry S</a:t>
              </a:r>
              <a:r>
                <a:rPr lang="en-US" altLang="zh-CN" b="1" spc="300" dirty="0">
                  <a:solidFill>
                    <a:schemeClr val="bg1"/>
                  </a:solidFill>
                  <a:effectLst/>
                  <a:latin typeface="思源黑体 Medium" panose="020B0600000000000000" pitchFamily="34" charset="-122"/>
                  <a:ea typeface="思源黑体 Medium" panose="020B0600000000000000" pitchFamily="34" charset="-122"/>
                  <a:sym typeface="+mn-ea"/>
                </a:rPr>
                <a:t>ystem</a:t>
              </a:r>
              <a:endParaRPr lang="en-US" altLang="zh-CN" b="1" spc="300" dirty="0">
                <a:solidFill>
                  <a:schemeClr val="bg1"/>
                </a:solidFill>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2" name="文本框 1"/>
            <p:cNvSpPr txBox="1"/>
            <p:nvPr>
              <p:custDataLst>
                <p:tags r:id="rId4"/>
              </p:custDataLst>
            </p:nvPr>
          </p:nvSpPr>
          <p:spPr>
            <a:xfrm>
              <a:off x="13520" y="8496"/>
              <a:ext cx="5423" cy="643"/>
            </a:xfrm>
            <a:prstGeom prst="rect">
              <a:avLst/>
            </a:prstGeom>
            <a:noFill/>
          </p:spPr>
          <p:txBody>
            <a:bodyPr wrap="square" rtlCol="0">
              <a:noAutofit/>
            </a:bodyPr>
            <a:p>
              <a:r>
                <a:rPr lang="en-US" altLang="zh-CN" sz="900" b="1" dirty="0">
                  <a:solidFill>
                    <a:srgbClr val="004E9E"/>
                  </a:solidFill>
                  <a:effectLst/>
                  <a:latin typeface="思源黑体 Medium" panose="020B0600000000000000" pitchFamily="34" charset="-122"/>
                  <a:ea typeface="思源黑体 Medium" panose="020B0600000000000000" pitchFamily="34" charset="-122"/>
                  <a:sym typeface="+mn-ea"/>
                </a:rPr>
                <a:t> </a:t>
              </a:r>
              <a:r>
                <a:rPr lang="zh-CN" altLang="en-US" sz="3200" b="1" dirty="0">
                  <a:solidFill>
                    <a:srgbClr val="044594"/>
                  </a:solidFill>
                  <a:effectLst/>
                  <a:latin typeface="思源黑体 Medium" panose="020B0600000000000000" pitchFamily="34" charset="-122"/>
                  <a:ea typeface="思源黑体 Medium" panose="020B0600000000000000" pitchFamily="34" charset="-122"/>
                  <a:sym typeface="+mn-ea"/>
                </a:rPr>
                <a:t>迎宾灯、凤尾灯</a:t>
              </a:r>
              <a:endParaRPr lang="zh-CN" altLang="en-US" sz="2400" b="1" dirty="0">
                <a:solidFill>
                  <a:srgbClr val="004E9E"/>
                </a:solidFill>
                <a:effectLst/>
                <a:latin typeface="思源黑体 Medium" panose="020B0600000000000000" pitchFamily="34" charset="-122"/>
                <a:ea typeface="思源黑体 Medium" panose="020B0600000000000000" pitchFamily="34" charset="-122"/>
                <a:sym typeface="+mn-ea"/>
              </a:endParaRPr>
            </a:p>
          </p:txBody>
        </p:sp>
        <p:sp>
          <p:nvSpPr>
            <p:cNvPr id="3" name="Content Placeholder 2"/>
            <p:cNvSpPr txBox="1"/>
            <p:nvPr>
              <p:custDataLst>
                <p:tags r:id="rId5"/>
              </p:custDataLst>
            </p:nvPr>
          </p:nvSpPr>
          <p:spPr>
            <a:xfrm>
              <a:off x="428" y="9944"/>
              <a:ext cx="4840" cy="49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A</a:t>
              </a: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uto Optics</a:t>
              </a: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5" name="Content Placeholder 2"/>
            <p:cNvSpPr txBox="1"/>
            <p:nvPr>
              <p:custDataLst>
                <p:tags r:id="rId6"/>
              </p:custDataLst>
            </p:nvPr>
          </p:nvSpPr>
          <p:spPr>
            <a:xfrm>
              <a:off x="255" y="9273"/>
              <a:ext cx="4476" cy="73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2800" b="1" dirty="0">
                  <a:solidFill>
                    <a:schemeClr val="bg1"/>
                  </a:solidFill>
                  <a:effectLst/>
                  <a:latin typeface="思源黑体 Medium" panose="020B0600000000000000" pitchFamily="34" charset="-122"/>
                  <a:ea typeface="思源黑体 Medium" panose="020B0600000000000000" pitchFamily="34" charset="-122"/>
                  <a:sym typeface="+mn-ea"/>
                </a:rPr>
                <a:t>车载光学领域</a:t>
              </a:r>
              <a:endParaRPr lang="zh-CN" altLang="en-US" sz="900" b="1" dirty="0">
                <a:solidFill>
                  <a:srgbClr val="004E9E"/>
                </a:solidFill>
                <a:effectLst/>
                <a:latin typeface="华文细黑" panose="02010600040101010101" charset="-122"/>
                <a:ea typeface="华文细黑" panose="02010600040101010101" charset="-122"/>
                <a:sym typeface="+mn-ea"/>
              </a:endParaRPr>
            </a:p>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grpSp>
      <p:pic>
        <p:nvPicPr>
          <p:cNvPr id="6" name="图片 5" descr="汽车logo投影灯"/>
          <p:cNvPicPr>
            <a:picLocks noChangeAspect="1"/>
          </p:cNvPicPr>
          <p:nvPr>
            <p:custDataLst>
              <p:tags r:id="rId7"/>
            </p:custDataLst>
          </p:nvPr>
        </p:nvPicPr>
        <p:blipFill>
          <a:blip r:embed="rId8"/>
          <a:stretch>
            <a:fillRect/>
          </a:stretch>
        </p:blipFill>
        <p:spPr>
          <a:xfrm>
            <a:off x="539750" y="513080"/>
            <a:ext cx="4881880" cy="4881880"/>
          </a:xfrm>
          <a:prstGeom prst="rect">
            <a:avLst/>
          </a:prstGeom>
          <a:ln w="38100">
            <a:noFill/>
          </a:ln>
        </p:spPr>
      </p:pic>
      <p:pic>
        <p:nvPicPr>
          <p:cNvPr id="9" name="图片 8" descr="汽车迎宾灯-天使翅膀.webp"/>
          <p:cNvPicPr>
            <a:picLocks noChangeAspect="1"/>
          </p:cNvPicPr>
          <p:nvPr>
            <p:custDataLst>
              <p:tags r:id="rId9"/>
            </p:custDataLst>
          </p:nvPr>
        </p:nvPicPr>
        <p:blipFill rotWithShape="1">
          <a:blip r:embed="rId10"/>
          <a:srcRect t="19711"/>
          <a:stretch>
            <a:fillRect/>
          </a:stretch>
        </p:blipFill>
        <p:spPr>
          <a:xfrm>
            <a:off x="6003925" y="523875"/>
            <a:ext cx="5591175" cy="4335780"/>
          </a:xfrm>
          <a:prstGeom prst="rect">
            <a:avLst/>
          </a:prstGeom>
          <a:ln w="3810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矩形 27"/>
          <p:cNvSpPr/>
          <p:nvPr>
            <p:custDataLst>
              <p:tags r:id="rId1"/>
            </p:custDataLst>
          </p:nvPr>
        </p:nvSpPr>
        <p:spPr>
          <a:xfrm>
            <a:off x="0" y="5888990"/>
            <a:ext cx="12192000" cy="96901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grpSp>
        <p:nvGrpSpPr>
          <p:cNvPr id="4" name="组合 3"/>
          <p:cNvGrpSpPr/>
          <p:nvPr/>
        </p:nvGrpSpPr>
        <p:grpSpPr>
          <a:xfrm>
            <a:off x="161925" y="770255"/>
            <a:ext cx="12280900" cy="6858000"/>
            <a:chOff x="255" y="1213"/>
            <a:chExt cx="19340" cy="10800"/>
          </a:xfrm>
        </p:grpSpPr>
        <p:sp>
          <p:nvSpPr>
            <p:cNvPr id="20" name="Rectangle 19"/>
            <p:cNvSpPr>
              <a:spLocks noGrp="1" noRot="1" noMove="1" noResize="1" noEditPoints="1" noAdjustHandles="1" noChangeArrowheads="1" noChangeShapeType="1" noTextEdit="1"/>
            </p:cNvSpPr>
            <p:nvPr>
              <p:custDataLst>
                <p:tags r:id="rId2"/>
              </p:custDataLst>
            </p:nvPr>
          </p:nvSpPr>
          <p:spPr bwMode="white">
            <a:xfrm>
              <a:off x="400" y="1213"/>
              <a:ext cx="19195" cy="1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Content Placeholder 2"/>
            <p:cNvSpPr txBox="1"/>
            <p:nvPr>
              <p:custDataLst>
                <p:tags r:id="rId3"/>
              </p:custDataLst>
            </p:nvPr>
          </p:nvSpPr>
          <p:spPr>
            <a:xfrm>
              <a:off x="14954" y="9156"/>
              <a:ext cx="3981" cy="102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r>
                <a:rPr lang="en-US" altLang="zh-CN" sz="1800" b="1" spc="300" dirty="0">
                  <a:solidFill>
                    <a:schemeClr val="bg1"/>
                  </a:solidFill>
                  <a:effectLst/>
                  <a:latin typeface="思源黑体 Medium" panose="020B0600000000000000" pitchFamily="34" charset="-122"/>
                  <a:ea typeface="思源黑体 Medium" panose="020B0600000000000000" pitchFamily="34" charset="-122"/>
                  <a:sym typeface="+mn-ea"/>
                </a:rPr>
                <a:t>HeadUp Display</a:t>
              </a: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3" name="Content Placeholder 2"/>
            <p:cNvSpPr txBox="1"/>
            <p:nvPr>
              <p:custDataLst>
                <p:tags r:id="rId4"/>
              </p:custDataLst>
            </p:nvPr>
          </p:nvSpPr>
          <p:spPr>
            <a:xfrm>
              <a:off x="428" y="9911"/>
              <a:ext cx="4840" cy="49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A</a:t>
              </a: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uto Optics</a:t>
              </a: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5" name="Content Placeholder 2"/>
            <p:cNvSpPr txBox="1"/>
            <p:nvPr>
              <p:custDataLst>
                <p:tags r:id="rId5"/>
              </p:custDataLst>
            </p:nvPr>
          </p:nvSpPr>
          <p:spPr>
            <a:xfrm>
              <a:off x="255" y="9273"/>
              <a:ext cx="4476" cy="73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2800" b="1" dirty="0">
                  <a:solidFill>
                    <a:schemeClr val="bg1"/>
                  </a:solidFill>
                  <a:effectLst/>
                  <a:latin typeface="思源黑体 Medium" panose="020B0600000000000000" pitchFamily="34" charset="-122"/>
                  <a:ea typeface="思源黑体 Medium" panose="020B0600000000000000" pitchFamily="34" charset="-122"/>
                  <a:sym typeface="+mn-ea"/>
                </a:rPr>
                <a:t>车载光学领域</a:t>
              </a:r>
              <a:endParaRPr lang="zh-CN" altLang="en-US" sz="900" b="1" dirty="0">
                <a:solidFill>
                  <a:srgbClr val="004E9E"/>
                </a:solidFill>
                <a:effectLst/>
                <a:latin typeface="华文细黑" panose="02010600040101010101" charset="-122"/>
                <a:ea typeface="华文细黑" panose="02010600040101010101" charset="-122"/>
                <a:sym typeface="+mn-ea"/>
              </a:endParaRPr>
            </a:p>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2" name="文本框 1"/>
            <p:cNvSpPr txBox="1"/>
            <p:nvPr>
              <p:custDataLst>
                <p:tags r:id="rId6"/>
              </p:custDataLst>
            </p:nvPr>
          </p:nvSpPr>
          <p:spPr>
            <a:xfrm>
              <a:off x="15983" y="8502"/>
              <a:ext cx="3100" cy="643"/>
            </a:xfrm>
            <a:prstGeom prst="rect">
              <a:avLst/>
            </a:prstGeom>
            <a:noFill/>
          </p:spPr>
          <p:txBody>
            <a:bodyPr wrap="square" rtlCol="0">
              <a:noAutofit/>
            </a:bodyPr>
            <a:p>
              <a:r>
                <a:rPr lang="en-US" altLang="zh-CN" sz="900" b="1" dirty="0">
                  <a:solidFill>
                    <a:srgbClr val="004E9E"/>
                  </a:solidFill>
                  <a:effectLst/>
                  <a:latin typeface="思源黑体 Medium" panose="020B0600000000000000" pitchFamily="34" charset="-122"/>
                  <a:ea typeface="思源黑体 Medium" panose="020B0600000000000000" pitchFamily="34" charset="-122"/>
                  <a:sym typeface="+mn-ea"/>
                </a:rPr>
                <a:t> </a:t>
              </a:r>
              <a:r>
                <a:rPr lang="zh-CN" altLang="en-US" sz="3200" b="1" dirty="0">
                  <a:solidFill>
                    <a:srgbClr val="004E9E"/>
                  </a:solidFill>
                  <a:latin typeface="思源黑体 Medium" panose="020B0600000000000000" pitchFamily="34" charset="-122"/>
                  <a:ea typeface="思源黑体 Medium" panose="020B0600000000000000" pitchFamily="34" charset="-122"/>
                  <a:sym typeface="+mn-ea"/>
                </a:rPr>
                <a:t>车载</a:t>
              </a:r>
              <a:r>
                <a:rPr lang="en-US" altLang="zh-CN" sz="3200" b="1" dirty="0">
                  <a:solidFill>
                    <a:srgbClr val="004E9E"/>
                  </a:solidFill>
                  <a:ea typeface="思源黑体 Medium" panose="020B0600000000000000" pitchFamily="34" charset="-122"/>
                  <a:cs typeface="+mn-lt"/>
                  <a:sym typeface="+mn-ea"/>
                </a:rPr>
                <a:t>HUD</a:t>
              </a:r>
              <a:endParaRPr lang="en-US" altLang="zh-CN" sz="3200" b="1" spc="300" dirty="0">
                <a:solidFill>
                  <a:srgbClr val="004E9E"/>
                </a:solidFill>
                <a:ea typeface="思源黑体 Medium" panose="020B0600000000000000" pitchFamily="34" charset="-122"/>
                <a:cs typeface="+mn-lt"/>
              </a:endParaRPr>
            </a:p>
            <a:p>
              <a:endParaRPr lang="zh-CN" altLang="en-US" sz="3200" b="1" dirty="0">
                <a:solidFill>
                  <a:srgbClr val="004E9E"/>
                </a:solidFill>
                <a:effectLst/>
                <a:latin typeface="思源黑体 Medium" panose="020B0600000000000000" pitchFamily="34" charset="-122"/>
                <a:ea typeface="思源黑体 Medium" panose="020B0600000000000000" pitchFamily="34" charset="-122"/>
                <a:sym typeface="+mn-ea"/>
              </a:endParaRPr>
            </a:p>
            <a:p>
              <a:endParaRPr lang="zh-CN" altLang="en-US" sz="2400" b="1" dirty="0">
                <a:solidFill>
                  <a:srgbClr val="004E9E"/>
                </a:solidFill>
                <a:effectLst/>
                <a:latin typeface="思源黑体 Medium" panose="020B0600000000000000" pitchFamily="34" charset="-122"/>
                <a:ea typeface="思源黑体 Medium" panose="020B0600000000000000" pitchFamily="34" charset="-122"/>
                <a:sym typeface="+mn-ea"/>
              </a:endParaRPr>
            </a:p>
          </p:txBody>
        </p:sp>
      </p:grpSp>
      <p:sp>
        <p:nvSpPr>
          <p:cNvPr id="9" name="Content Placeholder 2"/>
          <p:cNvSpPr txBox="1"/>
          <p:nvPr>
            <p:custDataLst>
              <p:tags r:id="rId7"/>
            </p:custDataLst>
          </p:nvPr>
        </p:nvSpPr>
        <p:spPr>
          <a:xfrm>
            <a:off x="3182620" y="-147955"/>
            <a:ext cx="1613535" cy="85217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endParaRPr lang="en-US" altLang="zh-CN" sz="2800" b="1" spc="300" dirty="0">
              <a:solidFill>
                <a:srgbClr val="004E9E"/>
              </a:solidFill>
              <a:latin typeface="思源黑体 Medium" panose="020B0600000000000000" pitchFamily="34" charset="-122"/>
              <a:ea typeface="思源黑体 Medium" panose="020B0600000000000000" pitchFamily="34" charset="-122"/>
            </a:endParaRPr>
          </a:p>
        </p:txBody>
      </p:sp>
      <p:pic>
        <p:nvPicPr>
          <p:cNvPr id="8" name="图片 7" descr="HUD-光路图"/>
          <p:cNvPicPr>
            <a:picLocks noChangeAspect="1"/>
          </p:cNvPicPr>
          <p:nvPr>
            <p:custDataLst>
              <p:tags r:id="rId8"/>
            </p:custDataLst>
          </p:nvPr>
        </p:nvPicPr>
        <p:blipFill>
          <a:blip r:embed="rId9"/>
          <a:srcRect b="6099"/>
          <a:stretch>
            <a:fillRect/>
          </a:stretch>
        </p:blipFill>
        <p:spPr>
          <a:xfrm>
            <a:off x="5433060" y="533400"/>
            <a:ext cx="6684645" cy="4551045"/>
          </a:xfrm>
          <a:prstGeom prst="rect">
            <a:avLst/>
          </a:prstGeom>
          <a:ln w="38100">
            <a:noFill/>
          </a:ln>
        </p:spPr>
      </p:pic>
      <p:pic>
        <p:nvPicPr>
          <p:cNvPr id="10" name="图片 9" descr="HUD-驾驶室"/>
          <p:cNvPicPr>
            <a:picLocks noChangeAspect="1"/>
          </p:cNvPicPr>
          <p:nvPr>
            <p:custDataLst>
              <p:tags r:id="rId10"/>
            </p:custDataLst>
          </p:nvPr>
        </p:nvPicPr>
        <p:blipFill>
          <a:blip r:embed="rId11"/>
          <a:stretch>
            <a:fillRect/>
          </a:stretch>
        </p:blipFill>
        <p:spPr>
          <a:xfrm>
            <a:off x="504825" y="1323340"/>
            <a:ext cx="4705350" cy="3949065"/>
          </a:xfrm>
          <a:prstGeom prst="rect">
            <a:avLst/>
          </a:prstGeom>
          <a:ln w="38100">
            <a:noFill/>
          </a:ln>
        </p:spPr>
      </p:pic>
      <p:sp>
        <p:nvSpPr>
          <p:cNvPr id="6" name="文本框 5"/>
          <p:cNvSpPr txBox="1"/>
          <p:nvPr>
            <p:custDataLst>
              <p:tags r:id="rId12"/>
            </p:custDataLst>
          </p:nvPr>
        </p:nvSpPr>
        <p:spPr>
          <a:xfrm>
            <a:off x="730250" y="532765"/>
            <a:ext cx="3875405" cy="686435"/>
          </a:xfrm>
          <a:prstGeom prst="rect">
            <a:avLst/>
          </a:prstGeom>
          <a:noFill/>
        </p:spPr>
        <p:txBody>
          <a:bodyPr wrap="square" rtlCol="0">
            <a:noAutofit/>
          </a:bodyPr>
          <a:p>
            <a:pPr algn="ctr">
              <a:buClrTx/>
              <a:buSzTx/>
              <a:buFontTx/>
              <a:buNone/>
            </a:pPr>
            <a:r>
              <a:rPr lang="zh-CN" altLang="zh-CN" sz="2400" b="1">
                <a:solidFill>
                  <a:srgbClr val="044594"/>
                </a:solidFill>
                <a:latin typeface="Calibri" panose="020F0502020204030204" charset="0"/>
                <a:ea typeface="华文细黑" panose="02010600040101010101" charset="-122"/>
                <a:cs typeface="Calibri" panose="020F0502020204030204" charset="0"/>
              </a:rPr>
              <a:t>反射镜</a:t>
            </a:r>
            <a:endParaRPr lang="zh-CN" altLang="zh-CN" sz="2400" b="1">
              <a:solidFill>
                <a:srgbClr val="044594"/>
              </a:solidFill>
              <a:latin typeface="Calibri" panose="020F0502020204030204" charset="0"/>
              <a:ea typeface="华文细黑" panose="02010600040101010101" charset="-122"/>
              <a:cs typeface="Calibri" panose="020F0502020204030204" charset="0"/>
            </a:endParaRPr>
          </a:p>
          <a:p>
            <a:pPr algn="ctr">
              <a:buClrTx/>
              <a:buSzTx/>
              <a:buFontTx/>
              <a:buNone/>
            </a:pPr>
            <a:r>
              <a:rPr lang="en-US" altLang="zh-CN" sz="2400" b="1">
                <a:solidFill>
                  <a:srgbClr val="044594"/>
                </a:solidFill>
                <a:latin typeface="Calibri" panose="020F0502020204030204" charset="0"/>
                <a:ea typeface="华文细黑" panose="02010600040101010101" charset="-122"/>
                <a:cs typeface="Calibri" panose="020F0502020204030204" charset="0"/>
              </a:rPr>
              <a:t>MIRROR</a:t>
            </a:r>
            <a:endParaRPr lang="en-US" altLang="zh-CN" sz="2400" b="1">
              <a:solidFill>
                <a:srgbClr val="044594"/>
              </a:solidFill>
              <a:latin typeface="Calibri" panose="020F0502020204030204" charset="0"/>
              <a:ea typeface="华文细黑" panose="02010600040101010101" charset="-122"/>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105283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16" name="Rectangle 15"/>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 name="组合 12"/>
          <p:cNvGrpSpPr/>
          <p:nvPr/>
        </p:nvGrpSpPr>
        <p:grpSpPr>
          <a:xfrm>
            <a:off x="1270" y="0"/>
            <a:ext cx="12188571" cy="6858000"/>
            <a:chOff x="2" y="0"/>
            <a:chExt cx="19195" cy="10800"/>
          </a:xfrm>
        </p:grpSpPr>
        <p:sp>
          <p:nvSpPr>
            <p:cNvPr id="20" name="Rectangle 19"/>
            <p:cNvSpPr>
              <a:spLocks noGrp="1" noRot="1" noMove="1" noResize="1" noEditPoints="1" noAdjustHandles="1" noChangeArrowheads="1" noChangeShapeType="1" noTextEdit="1"/>
            </p:cNvSpPr>
            <p:nvPr>
              <p:custDataLst>
                <p:tags r:id="rId2"/>
              </p:custDataLst>
            </p:nvPr>
          </p:nvSpPr>
          <p:spPr bwMode="white">
            <a:xfrm>
              <a:off x="2" y="0"/>
              <a:ext cx="19195" cy="1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Content Placeholder 2"/>
            <p:cNvSpPr txBox="1"/>
            <p:nvPr>
              <p:custDataLst>
                <p:tags r:id="rId3"/>
              </p:custDataLst>
            </p:nvPr>
          </p:nvSpPr>
          <p:spPr>
            <a:xfrm>
              <a:off x="14646" y="1556"/>
              <a:ext cx="4079" cy="769"/>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r>
                <a:rPr lang="en-US" altLang="zh-CN" sz="1800" b="1" spc="300" dirty="0">
                  <a:solidFill>
                    <a:srgbClr val="004E9E"/>
                  </a:solidFill>
                  <a:effectLst/>
                  <a:latin typeface="思源黑体 Medium" panose="020B0600000000000000" pitchFamily="34" charset="-122"/>
                  <a:ea typeface="思源黑体 Medium" panose="020B0600000000000000" pitchFamily="34" charset="-122"/>
                  <a:sym typeface="+mn-ea"/>
                </a:rPr>
                <a:t>Laser Scanning</a:t>
              </a:r>
              <a:endParaRPr lang="en-US" altLang="zh-CN" sz="1800" b="1" spc="300" dirty="0">
                <a:solidFill>
                  <a:srgbClr val="004E9E"/>
                </a:solidFill>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17" name="文本框 16"/>
            <p:cNvSpPr txBox="1"/>
            <p:nvPr>
              <p:custDataLst>
                <p:tags r:id="rId4"/>
              </p:custDataLst>
            </p:nvPr>
          </p:nvSpPr>
          <p:spPr>
            <a:xfrm>
              <a:off x="14589" y="860"/>
              <a:ext cx="4362" cy="798"/>
            </a:xfrm>
            <a:prstGeom prst="rect">
              <a:avLst/>
            </a:prstGeom>
            <a:noFill/>
          </p:spPr>
          <p:txBody>
            <a:bodyPr wrap="square" rtlCol="0">
              <a:noAutofit/>
            </a:bodyPr>
            <a:p>
              <a:r>
                <a:rPr lang="en-US" altLang="zh-CN" sz="900" b="1" dirty="0">
                  <a:solidFill>
                    <a:srgbClr val="004E9E"/>
                  </a:solidFill>
                  <a:effectLst/>
                  <a:latin typeface="思源黑体 Medium" panose="020B0600000000000000" pitchFamily="34" charset="-122"/>
                  <a:ea typeface="思源黑体 Medium" panose="020B0600000000000000" pitchFamily="34" charset="-122"/>
                  <a:sym typeface="+mn-ea"/>
                </a:rPr>
                <a:t> </a:t>
              </a:r>
              <a:r>
                <a:rPr lang="zh-CN" altLang="en-US" sz="3200" b="1" dirty="0">
                  <a:solidFill>
                    <a:schemeClr val="bg1"/>
                  </a:solidFill>
                  <a:effectLst/>
                  <a:latin typeface="思源黑体 Medium" panose="020B0600000000000000" pitchFamily="34" charset="-122"/>
                  <a:ea typeface="思源黑体 Medium" panose="020B0600000000000000" pitchFamily="34" charset="-122"/>
                  <a:sym typeface="+mn-ea"/>
                </a:rPr>
                <a:t>激光扫描场</a:t>
              </a:r>
              <a:r>
                <a:rPr lang="zh-CN" altLang="en-US" sz="3200" b="1" dirty="0">
                  <a:solidFill>
                    <a:schemeClr val="bg1"/>
                  </a:solidFill>
                  <a:effectLst/>
                  <a:latin typeface="思源黑体 Medium" panose="020B0600000000000000" pitchFamily="34" charset="-122"/>
                  <a:ea typeface="思源黑体 Medium" panose="020B0600000000000000" pitchFamily="34" charset="-122"/>
                  <a:sym typeface="+mn-ea"/>
                </a:rPr>
                <a:t>镜</a:t>
              </a:r>
              <a:endParaRPr lang="zh-CN" altLang="en-US" sz="3200" b="1" dirty="0">
                <a:solidFill>
                  <a:schemeClr val="bg1"/>
                </a:solidFill>
                <a:effectLst/>
                <a:latin typeface="思源黑体 Medium" panose="020B0600000000000000" pitchFamily="34" charset="-122"/>
                <a:ea typeface="思源黑体 Medium" panose="020B0600000000000000" pitchFamily="34" charset="-122"/>
                <a:sym typeface="+mn-ea"/>
              </a:endParaRPr>
            </a:p>
          </p:txBody>
        </p:sp>
        <p:sp>
          <p:nvSpPr>
            <p:cNvPr id="18" name="Content Placeholder 2"/>
            <p:cNvSpPr txBox="1"/>
            <p:nvPr>
              <p:custDataLst>
                <p:tags r:id="rId5"/>
              </p:custDataLst>
            </p:nvPr>
          </p:nvSpPr>
          <p:spPr>
            <a:xfrm>
              <a:off x="245" y="1038"/>
              <a:ext cx="3648" cy="133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L</a:t>
              </a: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aser Optics</a:t>
              </a:r>
              <a:endParaRPr lang="en-US" altLang="zh-CN" sz="1600" b="1" spc="300" dirty="0">
                <a:solidFill>
                  <a:srgbClr val="004E9E"/>
                </a:solidFill>
                <a:effectLst/>
                <a:latin typeface="思源黑体 Medium" panose="020B0600000000000000" pitchFamily="34" charset="-122"/>
                <a:ea typeface="思源黑体 Medium" panose="020B0600000000000000" pitchFamily="34" charset="-122"/>
              </a:endParaRPr>
            </a:p>
            <a:p>
              <a:pPr algn="l">
                <a:buClr>
                  <a:srgbClr val="202F3D">
                    <a:lumMod val="75000"/>
                  </a:srgbClr>
                </a:buClr>
              </a:pP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19" name="Content Placeholder 2"/>
            <p:cNvSpPr txBox="1"/>
            <p:nvPr>
              <p:custDataLst>
                <p:tags r:id="rId6"/>
              </p:custDataLst>
            </p:nvPr>
          </p:nvSpPr>
          <p:spPr>
            <a:xfrm>
              <a:off x="188" y="340"/>
              <a:ext cx="4476" cy="73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2800" b="1" dirty="0">
                  <a:solidFill>
                    <a:schemeClr val="bg1"/>
                  </a:solidFill>
                  <a:effectLst/>
                  <a:latin typeface="思源黑体 Medium" panose="020B0600000000000000" pitchFamily="34" charset="-122"/>
                  <a:ea typeface="思源黑体 Medium" panose="020B0600000000000000" pitchFamily="34" charset="-122"/>
                  <a:sym typeface="+mn-ea"/>
                </a:rPr>
                <a:t>激光光学领域</a:t>
              </a:r>
              <a:endParaRPr lang="zh-CN" altLang="en-US" sz="900" b="1" dirty="0">
                <a:solidFill>
                  <a:srgbClr val="004E9E"/>
                </a:solidFill>
                <a:effectLst/>
                <a:latin typeface="华文细黑" panose="02010600040101010101" charset="-122"/>
                <a:ea typeface="华文细黑" panose="02010600040101010101" charset="-122"/>
                <a:sym typeface="+mn-ea"/>
              </a:endParaRPr>
            </a:p>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endParaRPr lang="en-US" altLang="zh-CN" sz="1600" b="1" spc="300" dirty="0">
                <a:solidFill>
                  <a:srgbClr val="004E9E"/>
                </a:solidFill>
                <a:effectLst/>
                <a:latin typeface="思源黑体 Medium" panose="020B0600000000000000" pitchFamily="34" charset="-122"/>
                <a:ea typeface="思源黑体 Medium" panose="020B0600000000000000" pitchFamily="34" charset="-122"/>
              </a:endParaRPr>
            </a:p>
            <a:p>
              <a:pPr algn="l">
                <a:buClr>
                  <a:srgbClr val="202F3D">
                    <a:lumMod val="75000"/>
                  </a:srgbClr>
                </a:buClr>
              </a:pP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grpSp>
      <p:grpSp>
        <p:nvGrpSpPr>
          <p:cNvPr id="4" name="组合 3"/>
          <p:cNvGrpSpPr/>
          <p:nvPr/>
        </p:nvGrpSpPr>
        <p:grpSpPr>
          <a:xfrm>
            <a:off x="603250" y="1398270"/>
            <a:ext cx="11127740" cy="4913630"/>
            <a:chOff x="950" y="2648"/>
            <a:chExt cx="16514" cy="7292"/>
          </a:xfrm>
        </p:grpSpPr>
        <p:pic>
          <p:nvPicPr>
            <p:cNvPr id="2" name="图片 1"/>
            <p:cNvPicPr>
              <a:picLocks noChangeAspect="1"/>
            </p:cNvPicPr>
            <p:nvPr>
              <p:custDataLst>
                <p:tags r:id="rId7"/>
              </p:custDataLst>
            </p:nvPr>
          </p:nvPicPr>
          <p:blipFill rotWithShape="1">
            <a:blip r:embed="rId8">
              <a:extLst>
                <a:ext uri="{28A0092B-C50C-407E-A947-70E740481C1C}">
                  <a14:useLocalDpi xmlns:a14="http://schemas.microsoft.com/office/drawing/2010/main" val="0"/>
                </a:ext>
              </a:extLst>
            </a:blip>
            <a:srcRect l="5161" t="18159" r="6521" b="12513"/>
            <a:stretch>
              <a:fillRect/>
            </a:stretch>
          </p:blipFill>
          <p:spPr>
            <a:xfrm>
              <a:off x="950" y="2648"/>
              <a:ext cx="16514" cy="7292"/>
            </a:xfrm>
            <a:prstGeom prst="rect">
              <a:avLst/>
            </a:prstGeom>
          </p:spPr>
        </p:pic>
        <p:sp>
          <p:nvSpPr>
            <p:cNvPr id="3" name="矩形 2"/>
            <p:cNvSpPr/>
            <p:nvPr/>
          </p:nvSpPr>
          <p:spPr>
            <a:xfrm>
              <a:off x="12459" y="3093"/>
              <a:ext cx="4419" cy="1487"/>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1052195"/>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pic>
        <p:nvPicPr>
          <p:cNvPr id="12" name="图片 11" descr="图片包含 图示&#10;&#10;描述已自动生成"/>
          <p:cNvPicPr>
            <a:picLocks noChangeAspect="1"/>
          </p:cNvPicPr>
          <p:nvPr>
            <p:custDataLst>
              <p:tags r:id="rId2"/>
            </p:custDataLst>
          </p:nvPr>
        </p:nvPicPr>
        <p:blipFill rotWithShape="1">
          <a:blip r:embed="rId3">
            <a:extLst>
              <a:ext uri="{28A0092B-C50C-407E-A947-70E740481C1C}">
                <a14:useLocalDpi xmlns:a14="http://schemas.microsoft.com/office/drawing/2010/main" val="0"/>
              </a:ext>
            </a:extLst>
          </a:blip>
          <a:srcRect l="25874" t="14045" r="9037" b="10548"/>
          <a:stretch>
            <a:fillRect/>
          </a:stretch>
        </p:blipFill>
        <p:spPr>
          <a:xfrm>
            <a:off x="2980055" y="1249680"/>
            <a:ext cx="8489950" cy="5342890"/>
          </a:xfrm>
          <a:prstGeom prst="rect">
            <a:avLst/>
          </a:prstGeom>
        </p:spPr>
      </p:pic>
      <p:sp>
        <p:nvSpPr>
          <p:cNvPr id="16" name="Rectangle 15"/>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 name="组合 12"/>
          <p:cNvGrpSpPr/>
          <p:nvPr/>
        </p:nvGrpSpPr>
        <p:grpSpPr>
          <a:xfrm>
            <a:off x="1270" y="0"/>
            <a:ext cx="12188571" cy="6858000"/>
            <a:chOff x="2" y="0"/>
            <a:chExt cx="19195" cy="10800"/>
          </a:xfrm>
        </p:grpSpPr>
        <p:sp>
          <p:nvSpPr>
            <p:cNvPr id="20" name="Rectangle 19"/>
            <p:cNvSpPr>
              <a:spLocks noGrp="1" noRot="1" noMove="1" noResize="1" noEditPoints="1" noAdjustHandles="1" noChangeArrowheads="1" noChangeShapeType="1" noTextEdit="1"/>
            </p:cNvSpPr>
            <p:nvPr>
              <p:custDataLst>
                <p:tags r:id="rId4"/>
              </p:custDataLst>
            </p:nvPr>
          </p:nvSpPr>
          <p:spPr bwMode="white">
            <a:xfrm>
              <a:off x="2" y="0"/>
              <a:ext cx="19195" cy="1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Content Placeholder 2"/>
            <p:cNvSpPr txBox="1"/>
            <p:nvPr>
              <p:custDataLst>
                <p:tags r:id="rId5"/>
              </p:custDataLst>
            </p:nvPr>
          </p:nvSpPr>
          <p:spPr>
            <a:xfrm>
              <a:off x="16763" y="1556"/>
              <a:ext cx="1850" cy="769"/>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r>
                <a:rPr lang="en-US" altLang="zh-CN" sz="1800" b="1" spc="300" dirty="0">
                  <a:solidFill>
                    <a:srgbClr val="004E9E"/>
                  </a:solidFill>
                  <a:effectLst/>
                  <a:latin typeface="思源黑体 Medium" panose="020B0600000000000000" pitchFamily="34" charset="-122"/>
                  <a:ea typeface="思源黑体 Medium" panose="020B0600000000000000" pitchFamily="34" charset="-122"/>
                  <a:sym typeface="+mn-ea"/>
                </a:rPr>
                <a:t>Laser</a:t>
              </a:r>
              <a:endParaRPr lang="en-US" altLang="zh-CN" sz="1800" b="1" spc="300" dirty="0">
                <a:solidFill>
                  <a:srgbClr val="004E9E"/>
                </a:solidFill>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17" name="文本框 16"/>
            <p:cNvSpPr txBox="1"/>
            <p:nvPr>
              <p:custDataLst>
                <p:tags r:id="rId6"/>
              </p:custDataLst>
            </p:nvPr>
          </p:nvSpPr>
          <p:spPr>
            <a:xfrm>
              <a:off x="16533" y="860"/>
              <a:ext cx="2357" cy="798"/>
            </a:xfrm>
            <a:prstGeom prst="rect">
              <a:avLst/>
            </a:prstGeom>
            <a:noFill/>
          </p:spPr>
          <p:txBody>
            <a:bodyPr wrap="square" rtlCol="0">
              <a:noAutofit/>
            </a:bodyPr>
            <a:p>
              <a:r>
                <a:rPr lang="en-US" altLang="zh-CN" sz="900" b="1" dirty="0">
                  <a:solidFill>
                    <a:srgbClr val="004E9E"/>
                  </a:solidFill>
                  <a:effectLst/>
                  <a:latin typeface="思源黑体 Medium" panose="020B0600000000000000" pitchFamily="34" charset="-122"/>
                  <a:ea typeface="思源黑体 Medium" panose="020B0600000000000000" pitchFamily="34" charset="-122"/>
                  <a:sym typeface="+mn-ea"/>
                </a:rPr>
                <a:t> </a:t>
              </a:r>
              <a:r>
                <a:rPr lang="zh-CN" altLang="en-US" sz="3200" b="1" dirty="0">
                  <a:solidFill>
                    <a:schemeClr val="bg1"/>
                  </a:solidFill>
                  <a:effectLst/>
                  <a:latin typeface="思源黑体 Medium" panose="020B0600000000000000" pitchFamily="34" charset="-122"/>
                  <a:ea typeface="思源黑体 Medium" panose="020B0600000000000000" pitchFamily="34" charset="-122"/>
                  <a:sym typeface="+mn-ea"/>
                </a:rPr>
                <a:t>激光</a:t>
              </a:r>
              <a:r>
                <a:rPr lang="zh-CN" altLang="en-US" sz="3200" b="1" dirty="0">
                  <a:solidFill>
                    <a:schemeClr val="bg1"/>
                  </a:solidFill>
                  <a:effectLst/>
                  <a:latin typeface="思源黑体 Medium" panose="020B0600000000000000" pitchFamily="34" charset="-122"/>
                  <a:ea typeface="思源黑体 Medium" panose="020B0600000000000000" pitchFamily="34" charset="-122"/>
                  <a:sym typeface="+mn-ea"/>
                </a:rPr>
                <a:t>器</a:t>
              </a:r>
              <a:endParaRPr lang="zh-CN" altLang="en-US" sz="3200" b="1" dirty="0">
                <a:solidFill>
                  <a:schemeClr val="bg1"/>
                </a:solidFill>
                <a:effectLst/>
                <a:latin typeface="思源黑体 Medium" panose="020B0600000000000000" pitchFamily="34" charset="-122"/>
                <a:ea typeface="思源黑体 Medium" panose="020B0600000000000000" pitchFamily="34" charset="-122"/>
                <a:sym typeface="+mn-ea"/>
              </a:endParaRPr>
            </a:p>
          </p:txBody>
        </p:sp>
        <p:sp>
          <p:nvSpPr>
            <p:cNvPr id="18" name="Content Placeholder 2"/>
            <p:cNvSpPr txBox="1"/>
            <p:nvPr>
              <p:custDataLst>
                <p:tags r:id="rId7"/>
              </p:custDataLst>
            </p:nvPr>
          </p:nvSpPr>
          <p:spPr>
            <a:xfrm>
              <a:off x="213" y="1038"/>
              <a:ext cx="3648" cy="133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L</a:t>
              </a: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aser Optics</a:t>
              </a:r>
              <a:endParaRPr lang="en-US" altLang="zh-CN" sz="1600" b="1" spc="300" dirty="0">
                <a:solidFill>
                  <a:srgbClr val="004E9E"/>
                </a:solidFill>
                <a:effectLst/>
                <a:latin typeface="思源黑体 Medium" panose="020B0600000000000000" pitchFamily="34" charset="-122"/>
                <a:ea typeface="思源黑体 Medium" panose="020B0600000000000000" pitchFamily="34" charset="-122"/>
              </a:endParaRPr>
            </a:p>
            <a:p>
              <a:pPr algn="l">
                <a:buClr>
                  <a:srgbClr val="202F3D">
                    <a:lumMod val="75000"/>
                  </a:srgbClr>
                </a:buClr>
              </a:pP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19" name="Content Placeholder 2"/>
            <p:cNvSpPr txBox="1"/>
            <p:nvPr>
              <p:custDataLst>
                <p:tags r:id="rId8"/>
              </p:custDataLst>
            </p:nvPr>
          </p:nvSpPr>
          <p:spPr>
            <a:xfrm>
              <a:off x="71" y="340"/>
              <a:ext cx="4476" cy="73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2800" b="1" dirty="0">
                  <a:solidFill>
                    <a:schemeClr val="bg1"/>
                  </a:solidFill>
                  <a:effectLst/>
                  <a:latin typeface="思源黑体 Medium" panose="020B0600000000000000" pitchFamily="34" charset="-122"/>
                  <a:ea typeface="思源黑体 Medium" panose="020B0600000000000000" pitchFamily="34" charset="-122"/>
                  <a:sym typeface="+mn-ea"/>
                </a:rPr>
                <a:t>激光光学领域</a:t>
              </a:r>
              <a:endParaRPr lang="zh-CN" altLang="en-US" sz="900" b="1" dirty="0">
                <a:solidFill>
                  <a:srgbClr val="004E9E"/>
                </a:solidFill>
                <a:effectLst/>
                <a:latin typeface="华文细黑" panose="02010600040101010101" charset="-122"/>
                <a:ea typeface="华文细黑" panose="02010600040101010101" charset="-122"/>
                <a:sym typeface="+mn-ea"/>
              </a:endParaRPr>
            </a:p>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endParaRPr lang="en-US" altLang="zh-CN" sz="1600" b="1" spc="300" dirty="0">
                <a:solidFill>
                  <a:srgbClr val="004E9E"/>
                </a:solidFill>
                <a:effectLst/>
                <a:latin typeface="思源黑体 Medium" panose="020B0600000000000000" pitchFamily="34" charset="-122"/>
                <a:ea typeface="思源黑体 Medium" panose="020B0600000000000000" pitchFamily="34" charset="-122"/>
              </a:endParaRPr>
            </a:p>
            <a:p>
              <a:pPr algn="l">
                <a:buClr>
                  <a:srgbClr val="202F3D">
                    <a:lumMod val="75000"/>
                  </a:srgbClr>
                </a:buClr>
              </a:pP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grpSp>
      <p:sp>
        <p:nvSpPr>
          <p:cNvPr id="6" name="文本框 5"/>
          <p:cNvSpPr txBox="1"/>
          <p:nvPr>
            <p:custDataLst>
              <p:tags r:id="rId9"/>
            </p:custDataLst>
          </p:nvPr>
        </p:nvSpPr>
        <p:spPr>
          <a:xfrm>
            <a:off x="429260" y="4715510"/>
            <a:ext cx="2728595" cy="686435"/>
          </a:xfrm>
          <a:prstGeom prst="rect">
            <a:avLst/>
          </a:prstGeom>
          <a:noFill/>
        </p:spPr>
        <p:txBody>
          <a:bodyPr wrap="square" rtlCol="0">
            <a:noAutofit/>
          </a:bodyPr>
          <a:p>
            <a:pPr algn="ctr">
              <a:buClrTx/>
              <a:buSzTx/>
              <a:buFontTx/>
              <a:buNone/>
            </a:pPr>
            <a:r>
              <a:rPr lang="zh-CN" altLang="en-US" sz="2400" b="1">
                <a:solidFill>
                  <a:srgbClr val="044594"/>
                </a:solidFill>
                <a:latin typeface="Calibri" panose="020F0502020204030204" charset="0"/>
                <a:ea typeface="华文细黑" panose="02010600040101010101" charset="-122"/>
                <a:cs typeface="Calibri" panose="020F0502020204030204" charset="0"/>
              </a:rPr>
              <a:t>滤光片</a:t>
            </a:r>
            <a:endParaRPr lang="zh-CN" altLang="en-US" sz="2400" b="1">
              <a:solidFill>
                <a:srgbClr val="044594"/>
              </a:solidFill>
              <a:latin typeface="Calibri" panose="020F0502020204030204" charset="0"/>
              <a:ea typeface="华文细黑" panose="02010600040101010101" charset="-122"/>
              <a:cs typeface="Calibri" panose="020F0502020204030204" charset="0"/>
            </a:endParaRPr>
          </a:p>
          <a:p>
            <a:pPr algn="ctr">
              <a:buClrTx/>
              <a:buSzTx/>
              <a:buFontTx/>
              <a:buNone/>
            </a:pPr>
            <a:r>
              <a:rPr lang="en-US" altLang="zh-CN" sz="2400" b="1">
                <a:solidFill>
                  <a:srgbClr val="044594"/>
                </a:solidFill>
                <a:latin typeface="Calibri" panose="020F0502020204030204" charset="0"/>
                <a:ea typeface="华文细黑" panose="02010600040101010101" charset="-122"/>
                <a:cs typeface="Calibri" panose="020F0502020204030204" charset="0"/>
              </a:rPr>
              <a:t>FILTER</a:t>
            </a:r>
            <a:endParaRPr lang="en-US" altLang="zh-CN" sz="2400" b="1">
              <a:solidFill>
                <a:srgbClr val="044594"/>
              </a:solidFill>
              <a:latin typeface="Calibri" panose="020F0502020204030204" charset="0"/>
              <a:ea typeface="华文细黑" panose="02010600040101010101" charset="-122"/>
              <a:cs typeface="Calibri" panose="020F0502020204030204" charset="0"/>
            </a:endParaRPr>
          </a:p>
        </p:txBody>
      </p:sp>
      <p:sp>
        <p:nvSpPr>
          <p:cNvPr id="2" name="文本框 1"/>
          <p:cNvSpPr txBox="1"/>
          <p:nvPr>
            <p:custDataLst>
              <p:tags r:id="rId10"/>
            </p:custDataLst>
          </p:nvPr>
        </p:nvSpPr>
        <p:spPr>
          <a:xfrm>
            <a:off x="514350" y="2330450"/>
            <a:ext cx="2605405" cy="686435"/>
          </a:xfrm>
          <a:prstGeom prst="rect">
            <a:avLst/>
          </a:prstGeom>
          <a:noFill/>
        </p:spPr>
        <p:txBody>
          <a:bodyPr wrap="square" rtlCol="0">
            <a:noAutofit/>
          </a:bodyPr>
          <a:p>
            <a:pPr algn="ctr">
              <a:buClrTx/>
              <a:buSzTx/>
              <a:buFontTx/>
              <a:buNone/>
            </a:pPr>
            <a:r>
              <a:rPr lang="zh-CN" altLang="zh-CN" sz="2400" b="1">
                <a:solidFill>
                  <a:srgbClr val="044594"/>
                </a:solidFill>
                <a:latin typeface="Calibri" panose="020F0502020204030204" charset="0"/>
                <a:ea typeface="华文细黑" panose="02010600040101010101" charset="-122"/>
                <a:cs typeface="Calibri" panose="020F0502020204030204" charset="0"/>
              </a:rPr>
              <a:t>反射镜</a:t>
            </a:r>
            <a:endParaRPr lang="zh-CN" altLang="zh-CN" sz="2400" b="1">
              <a:solidFill>
                <a:srgbClr val="044594"/>
              </a:solidFill>
              <a:latin typeface="Calibri" panose="020F0502020204030204" charset="0"/>
              <a:ea typeface="华文细黑" panose="02010600040101010101" charset="-122"/>
              <a:cs typeface="Calibri" panose="020F0502020204030204" charset="0"/>
            </a:endParaRPr>
          </a:p>
          <a:p>
            <a:pPr algn="ctr">
              <a:buClrTx/>
              <a:buSzTx/>
              <a:buFontTx/>
              <a:buNone/>
            </a:pPr>
            <a:r>
              <a:rPr lang="en-US" altLang="zh-CN" sz="2400" b="1">
                <a:solidFill>
                  <a:srgbClr val="044594"/>
                </a:solidFill>
                <a:latin typeface="Calibri" panose="020F0502020204030204" charset="0"/>
                <a:ea typeface="华文细黑" panose="02010600040101010101" charset="-122"/>
                <a:cs typeface="Calibri" panose="020F0502020204030204" charset="0"/>
                <a:sym typeface="+mn-ea"/>
              </a:rPr>
              <a:t>MIRROR</a:t>
            </a:r>
            <a:endParaRPr lang="en-US" altLang="zh-CN" sz="2400" b="1">
              <a:solidFill>
                <a:srgbClr val="044594"/>
              </a:solidFill>
              <a:latin typeface="Calibri" panose="020F0502020204030204" charset="0"/>
              <a:ea typeface="华文细黑" panose="02010600040101010101" charset="-122"/>
              <a:cs typeface="Calibri" panose="020F0502020204030204" charset="0"/>
            </a:endParaRPr>
          </a:p>
          <a:p>
            <a:pPr algn="ctr">
              <a:buClrTx/>
              <a:buSzTx/>
              <a:buFontTx/>
              <a:buNone/>
            </a:pPr>
            <a:endParaRPr lang="en-US" altLang="zh-CN" sz="2400" b="1">
              <a:solidFill>
                <a:srgbClr val="044594"/>
              </a:solidFill>
              <a:latin typeface="Calibri" panose="020F0502020204030204" charset="0"/>
              <a:ea typeface="华文细黑" panose="02010600040101010101" charset="-122"/>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105283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pic>
        <p:nvPicPr>
          <p:cNvPr id="2" name="图片 1" descr="图示&#10;&#10;描述已自动生成"/>
          <p:cNvPicPr>
            <a:picLocks noChangeAspect="1"/>
          </p:cNvPicPr>
          <p:nvPr>
            <p:custDataLst>
              <p:tags r:id="rId2"/>
            </p:custDataLst>
          </p:nvPr>
        </p:nvPicPr>
        <p:blipFill rotWithShape="1">
          <a:blip r:embed="rId3">
            <a:extLst>
              <a:ext uri="{28A0092B-C50C-407E-A947-70E740481C1C}">
                <a14:useLocalDpi xmlns:a14="http://schemas.microsoft.com/office/drawing/2010/main" val="0"/>
              </a:ext>
            </a:extLst>
          </a:blip>
          <a:srcRect t="21282" b="8855"/>
          <a:stretch>
            <a:fillRect/>
          </a:stretch>
        </p:blipFill>
        <p:spPr>
          <a:xfrm>
            <a:off x="329565" y="1639570"/>
            <a:ext cx="11371580" cy="4469130"/>
          </a:xfrm>
          <a:prstGeom prst="rect">
            <a:avLst/>
          </a:prstGeom>
        </p:spPr>
      </p:pic>
      <p:sp>
        <p:nvSpPr>
          <p:cNvPr id="16" name="Rectangle 15"/>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3" name="组合 12"/>
          <p:cNvGrpSpPr/>
          <p:nvPr/>
        </p:nvGrpSpPr>
        <p:grpSpPr>
          <a:xfrm>
            <a:off x="1270" y="0"/>
            <a:ext cx="12188571" cy="6858000"/>
            <a:chOff x="2" y="0"/>
            <a:chExt cx="19195" cy="10800"/>
          </a:xfrm>
        </p:grpSpPr>
        <p:sp>
          <p:nvSpPr>
            <p:cNvPr id="20" name="Rectangle 19"/>
            <p:cNvSpPr>
              <a:spLocks noGrp="1" noRot="1" noMove="1" noResize="1" noEditPoints="1" noAdjustHandles="1" noChangeArrowheads="1" noChangeShapeType="1" noTextEdit="1"/>
            </p:cNvSpPr>
            <p:nvPr>
              <p:custDataLst>
                <p:tags r:id="rId4"/>
              </p:custDataLst>
            </p:nvPr>
          </p:nvSpPr>
          <p:spPr bwMode="white">
            <a:xfrm>
              <a:off x="2" y="0"/>
              <a:ext cx="19195" cy="1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Content Placeholder 2"/>
            <p:cNvSpPr txBox="1"/>
            <p:nvPr>
              <p:custDataLst>
                <p:tags r:id="rId5"/>
              </p:custDataLst>
            </p:nvPr>
          </p:nvSpPr>
          <p:spPr>
            <a:xfrm>
              <a:off x="15138" y="1556"/>
              <a:ext cx="3789" cy="769"/>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r>
                <a:rPr lang="en-US" altLang="zh-CN" sz="1800" b="1" spc="300" dirty="0">
                  <a:solidFill>
                    <a:srgbClr val="004E9E"/>
                  </a:solidFill>
                  <a:effectLst/>
                  <a:latin typeface="思源黑体 Medium" panose="020B0600000000000000" pitchFamily="34" charset="-122"/>
                  <a:ea typeface="思源黑体 Medium" panose="020B0600000000000000" pitchFamily="34" charset="-122"/>
                  <a:sym typeface="+mn-ea"/>
                </a:rPr>
                <a:t>Laser C</a:t>
              </a:r>
              <a:r>
                <a:rPr lang="en-US" altLang="zh-CN" sz="1800" b="1" spc="300" dirty="0">
                  <a:solidFill>
                    <a:srgbClr val="004E9E"/>
                  </a:solidFill>
                  <a:effectLst/>
                  <a:latin typeface="思源黑体 Medium" panose="020B0600000000000000" pitchFamily="34" charset="-122"/>
                  <a:ea typeface="思源黑体 Medium" panose="020B0600000000000000" pitchFamily="34" charset="-122"/>
                  <a:sym typeface="+mn-ea"/>
                </a:rPr>
                <a:t>utting</a:t>
              </a:r>
              <a:endParaRPr lang="en-US" altLang="zh-CN" sz="1800" b="1" spc="300" dirty="0">
                <a:solidFill>
                  <a:srgbClr val="004E9E"/>
                </a:solidFill>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17" name="文本框 16"/>
            <p:cNvSpPr txBox="1"/>
            <p:nvPr>
              <p:custDataLst>
                <p:tags r:id="rId6"/>
              </p:custDataLst>
            </p:nvPr>
          </p:nvSpPr>
          <p:spPr>
            <a:xfrm>
              <a:off x="15247" y="860"/>
              <a:ext cx="3929" cy="798"/>
            </a:xfrm>
            <a:prstGeom prst="rect">
              <a:avLst/>
            </a:prstGeom>
            <a:noFill/>
          </p:spPr>
          <p:txBody>
            <a:bodyPr wrap="square" rtlCol="0">
              <a:noAutofit/>
            </a:bodyPr>
            <a:p>
              <a:r>
                <a:rPr lang="en-US" altLang="zh-CN" sz="900" b="1" dirty="0">
                  <a:solidFill>
                    <a:srgbClr val="004E9E"/>
                  </a:solidFill>
                  <a:effectLst/>
                  <a:latin typeface="思源黑体 Medium" panose="020B0600000000000000" pitchFamily="34" charset="-122"/>
                  <a:ea typeface="思源黑体 Medium" panose="020B0600000000000000" pitchFamily="34" charset="-122"/>
                  <a:sym typeface="+mn-ea"/>
                </a:rPr>
                <a:t> </a:t>
              </a:r>
              <a:r>
                <a:rPr lang="zh-CN" altLang="en-US" sz="3200" b="1" dirty="0">
                  <a:solidFill>
                    <a:schemeClr val="bg1"/>
                  </a:solidFill>
                  <a:effectLst/>
                  <a:latin typeface="思源黑体 Medium" panose="020B0600000000000000" pitchFamily="34" charset="-122"/>
                  <a:ea typeface="思源黑体 Medium" panose="020B0600000000000000" pitchFamily="34" charset="-122"/>
                  <a:sym typeface="+mn-ea"/>
                </a:rPr>
                <a:t>激光</a:t>
              </a:r>
              <a:r>
                <a:rPr lang="zh-CN" altLang="en-US" sz="3200" b="1" dirty="0">
                  <a:solidFill>
                    <a:schemeClr val="bg1"/>
                  </a:solidFill>
                  <a:effectLst/>
                  <a:latin typeface="思源黑体 Medium" panose="020B0600000000000000" pitchFamily="34" charset="-122"/>
                  <a:ea typeface="思源黑体 Medium" panose="020B0600000000000000" pitchFamily="34" charset="-122"/>
                  <a:sym typeface="+mn-ea"/>
                </a:rPr>
                <a:t>切割头</a:t>
              </a:r>
              <a:endParaRPr lang="zh-CN" altLang="en-US" sz="3200" b="1" dirty="0">
                <a:solidFill>
                  <a:schemeClr val="bg1"/>
                </a:solidFill>
                <a:effectLst/>
                <a:latin typeface="思源黑体 Medium" panose="020B0600000000000000" pitchFamily="34" charset="-122"/>
                <a:ea typeface="思源黑体 Medium" panose="020B0600000000000000" pitchFamily="34" charset="-122"/>
                <a:sym typeface="+mn-ea"/>
              </a:endParaRPr>
            </a:p>
          </p:txBody>
        </p:sp>
        <p:sp>
          <p:nvSpPr>
            <p:cNvPr id="18" name="Content Placeholder 2"/>
            <p:cNvSpPr txBox="1"/>
            <p:nvPr>
              <p:custDataLst>
                <p:tags r:id="rId7"/>
              </p:custDataLst>
            </p:nvPr>
          </p:nvSpPr>
          <p:spPr>
            <a:xfrm>
              <a:off x="245" y="1038"/>
              <a:ext cx="3648" cy="133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L</a:t>
              </a: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aser Optics</a:t>
              </a:r>
              <a:endParaRPr lang="en-US" altLang="zh-CN" sz="1600" b="1" spc="300" dirty="0">
                <a:solidFill>
                  <a:srgbClr val="004E9E"/>
                </a:solidFill>
                <a:effectLst/>
                <a:latin typeface="思源黑体 Medium" panose="020B0600000000000000" pitchFamily="34" charset="-122"/>
                <a:ea typeface="思源黑体 Medium" panose="020B0600000000000000" pitchFamily="34" charset="-122"/>
              </a:endParaRPr>
            </a:p>
            <a:p>
              <a:pPr algn="l">
                <a:buClr>
                  <a:srgbClr val="202F3D">
                    <a:lumMod val="75000"/>
                  </a:srgbClr>
                </a:buClr>
              </a:pP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19" name="Content Placeholder 2"/>
            <p:cNvSpPr txBox="1"/>
            <p:nvPr>
              <p:custDataLst>
                <p:tags r:id="rId8"/>
              </p:custDataLst>
            </p:nvPr>
          </p:nvSpPr>
          <p:spPr>
            <a:xfrm>
              <a:off x="103" y="340"/>
              <a:ext cx="4476" cy="73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2800" b="1" dirty="0">
                  <a:solidFill>
                    <a:schemeClr val="bg1"/>
                  </a:solidFill>
                  <a:effectLst/>
                  <a:latin typeface="思源黑体 Medium" panose="020B0600000000000000" pitchFamily="34" charset="-122"/>
                  <a:ea typeface="思源黑体 Medium" panose="020B0600000000000000" pitchFamily="34" charset="-122"/>
                  <a:sym typeface="+mn-ea"/>
                </a:rPr>
                <a:t>激光光学领域</a:t>
              </a:r>
              <a:endParaRPr lang="zh-CN" altLang="en-US" sz="900" b="1" dirty="0">
                <a:solidFill>
                  <a:srgbClr val="004E9E"/>
                </a:solidFill>
                <a:effectLst/>
                <a:latin typeface="华文细黑" panose="02010600040101010101" charset="-122"/>
                <a:ea typeface="华文细黑" panose="02010600040101010101" charset="-122"/>
                <a:sym typeface="+mn-ea"/>
              </a:endParaRPr>
            </a:p>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endParaRPr lang="en-US" altLang="zh-CN" sz="1600" b="1" spc="300" dirty="0">
                <a:solidFill>
                  <a:srgbClr val="004E9E"/>
                </a:solidFill>
                <a:effectLst/>
                <a:latin typeface="思源黑体 Medium" panose="020B0600000000000000" pitchFamily="34" charset="-122"/>
                <a:ea typeface="思源黑体 Medium" panose="020B0600000000000000" pitchFamily="34" charset="-122"/>
              </a:endParaRPr>
            </a:p>
            <a:p>
              <a:pPr algn="l">
                <a:buClr>
                  <a:srgbClr val="202F3D">
                    <a:lumMod val="75000"/>
                  </a:srgbClr>
                </a:buClr>
              </a:pP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grpSp>
      <p:sp>
        <p:nvSpPr>
          <p:cNvPr id="6" name="文本框 5"/>
          <p:cNvSpPr txBox="1"/>
          <p:nvPr>
            <p:custDataLst>
              <p:tags r:id="rId9"/>
            </p:custDataLst>
          </p:nvPr>
        </p:nvSpPr>
        <p:spPr>
          <a:xfrm>
            <a:off x="6992620" y="5880735"/>
            <a:ext cx="3629660" cy="686435"/>
          </a:xfrm>
          <a:prstGeom prst="rect">
            <a:avLst/>
          </a:prstGeom>
          <a:noFill/>
        </p:spPr>
        <p:txBody>
          <a:bodyPr wrap="square" rtlCol="0">
            <a:noAutofit/>
          </a:bodyPr>
          <a:p>
            <a:pPr algn="ctr">
              <a:buClrTx/>
              <a:buSzTx/>
              <a:buFontTx/>
              <a:buNone/>
            </a:pPr>
            <a:r>
              <a:rPr lang="zh-CN" altLang="en-US" sz="2400" b="1">
                <a:solidFill>
                  <a:srgbClr val="044594"/>
                </a:solidFill>
                <a:latin typeface="Calibri" panose="020F0502020204030204" charset="0"/>
                <a:ea typeface="华文细黑" panose="02010600040101010101" charset="-122"/>
                <a:cs typeface="Calibri" panose="020F0502020204030204" charset="0"/>
              </a:rPr>
              <a:t>各类光学镜片</a:t>
            </a:r>
            <a:endParaRPr lang="zh-CN" altLang="en-US" sz="2400" b="1">
              <a:solidFill>
                <a:srgbClr val="044594"/>
              </a:solidFill>
              <a:latin typeface="Calibri" panose="020F0502020204030204" charset="0"/>
              <a:ea typeface="华文细黑" panose="02010600040101010101" charset="-122"/>
              <a:cs typeface="Calibri" panose="020F0502020204030204" charset="0"/>
            </a:endParaRPr>
          </a:p>
          <a:p>
            <a:pPr algn="ctr">
              <a:buClrTx/>
              <a:buSzTx/>
              <a:buFontTx/>
              <a:buNone/>
            </a:pPr>
            <a:r>
              <a:rPr lang="en-US" altLang="zh-CN" sz="2400" b="1">
                <a:solidFill>
                  <a:srgbClr val="044594"/>
                </a:solidFill>
                <a:latin typeface="Calibri" panose="020F0502020204030204" charset="0"/>
                <a:ea typeface="华文细黑" panose="02010600040101010101" charset="-122"/>
                <a:cs typeface="Calibri" panose="020F0502020204030204" charset="0"/>
              </a:rPr>
              <a:t>VARIOUS OPTICAL LENSES</a:t>
            </a:r>
            <a:endParaRPr lang="en-US" altLang="zh-CN" sz="2400" b="1">
              <a:solidFill>
                <a:srgbClr val="044594"/>
              </a:solidFill>
              <a:latin typeface="Calibri" panose="020F0502020204030204" charset="0"/>
              <a:ea typeface="华文细黑" panose="02010600040101010101" charset="-122"/>
              <a:cs typeface="Calibri" panose="020F050202020403020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矩形 27"/>
          <p:cNvSpPr/>
          <p:nvPr>
            <p:custDataLst>
              <p:tags r:id="rId1"/>
            </p:custDataLst>
          </p:nvPr>
        </p:nvSpPr>
        <p:spPr>
          <a:xfrm>
            <a:off x="0" y="5814060"/>
            <a:ext cx="12192000" cy="104394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grpSp>
        <p:nvGrpSpPr>
          <p:cNvPr id="4" name="组合 3"/>
          <p:cNvGrpSpPr/>
          <p:nvPr/>
        </p:nvGrpSpPr>
        <p:grpSpPr>
          <a:xfrm>
            <a:off x="72390" y="5323205"/>
            <a:ext cx="12063095" cy="1313815"/>
            <a:chOff x="114" y="8383"/>
            <a:chExt cx="18997" cy="2069"/>
          </a:xfrm>
        </p:grpSpPr>
        <p:sp>
          <p:nvSpPr>
            <p:cNvPr id="16" name="Content Placeholder 2"/>
            <p:cNvSpPr txBox="1"/>
            <p:nvPr>
              <p:custDataLst>
                <p:tags r:id="rId2"/>
              </p:custDataLst>
            </p:nvPr>
          </p:nvSpPr>
          <p:spPr>
            <a:xfrm>
              <a:off x="15341" y="9126"/>
              <a:ext cx="3437" cy="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1800" b="1" dirty="0">
                  <a:solidFill>
                    <a:schemeClr val="bg1"/>
                  </a:solidFill>
                  <a:latin typeface="思源黑体 Medium" panose="020B0600000000000000" pitchFamily="34" charset="-122"/>
                  <a:ea typeface="思源黑体 Medium" panose="020B0600000000000000" pitchFamily="34" charset="-122"/>
                  <a:sym typeface="+mn-ea"/>
                </a:rPr>
                <a:t>Micro LED display</a:t>
              </a:r>
              <a:endParaRPr lang="en-US" altLang="zh-CN" sz="1800" b="1" dirty="0">
                <a:solidFill>
                  <a:schemeClr val="bg1"/>
                </a:solidFill>
                <a:latin typeface="思源黑体 Medium" panose="020B0600000000000000" pitchFamily="34" charset="-122"/>
                <a:ea typeface="思源黑体 Medium" panose="020B0600000000000000" pitchFamily="34" charset="-122"/>
                <a:sym typeface="+mn-ea"/>
              </a:endParaRPr>
            </a:p>
          </p:txBody>
        </p:sp>
        <p:sp>
          <p:nvSpPr>
            <p:cNvPr id="2" name="文本框 1"/>
            <p:cNvSpPr txBox="1"/>
            <p:nvPr>
              <p:custDataLst>
                <p:tags r:id="rId3"/>
              </p:custDataLst>
            </p:nvPr>
          </p:nvSpPr>
          <p:spPr>
            <a:xfrm>
              <a:off x="14792" y="8383"/>
              <a:ext cx="4319" cy="643"/>
            </a:xfrm>
            <a:prstGeom prst="rect">
              <a:avLst/>
            </a:prstGeom>
            <a:noFill/>
          </p:spPr>
          <p:txBody>
            <a:bodyPr wrap="square" rtlCol="0">
              <a:noAutofit/>
            </a:bodyPr>
            <a:p>
              <a:r>
                <a:rPr lang="en-US" altLang="zh-CN" sz="3200" b="1" dirty="0">
                  <a:solidFill>
                    <a:srgbClr val="004E9E"/>
                  </a:solidFill>
                  <a:effectLst/>
                  <a:latin typeface="思源黑体 Medium" panose="020B0600000000000000" pitchFamily="34" charset="-122"/>
                  <a:ea typeface="思源黑体 Medium" panose="020B0600000000000000" pitchFamily="34" charset="-122"/>
                  <a:sym typeface="+mn-ea"/>
                </a:rPr>
                <a:t> 微型LED显示</a:t>
              </a:r>
              <a:endParaRPr lang="zh-CN" altLang="en-US" sz="3200" b="1" dirty="0">
                <a:solidFill>
                  <a:srgbClr val="004E9E"/>
                </a:solidFill>
                <a:effectLst/>
                <a:latin typeface="思源黑体 Medium" panose="020B0600000000000000" pitchFamily="34" charset="-122"/>
                <a:ea typeface="思源黑体 Medium" panose="020B0600000000000000" pitchFamily="34" charset="-122"/>
                <a:sym typeface="+mn-ea"/>
              </a:endParaRPr>
            </a:p>
          </p:txBody>
        </p:sp>
        <p:sp>
          <p:nvSpPr>
            <p:cNvPr id="3" name="Content Placeholder 2"/>
            <p:cNvSpPr txBox="1"/>
            <p:nvPr>
              <p:custDataLst>
                <p:tags r:id="rId4"/>
              </p:custDataLst>
            </p:nvPr>
          </p:nvSpPr>
          <p:spPr>
            <a:xfrm>
              <a:off x="148" y="9962"/>
              <a:ext cx="4840" cy="49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1600" b="1" spc="300" dirty="0" err="1">
                  <a:solidFill>
                    <a:schemeClr val="bg1"/>
                  </a:solidFill>
                  <a:latin typeface="思源黑体 Medium" panose="020B0600000000000000" pitchFamily="34" charset="-122"/>
                  <a:ea typeface="思源黑体 Medium" panose="020B0600000000000000" pitchFamily="34" charset="-122"/>
                  <a:sym typeface="+mn-ea"/>
                </a:rPr>
                <a:t>Semiconductor</a:t>
              </a: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 </a:t>
              </a:r>
              <a:endParaRPr lang="en-US" altLang="zh-CN" sz="1600" b="1" spc="300" dirty="0">
                <a:solidFill>
                  <a:schemeClr val="bg1"/>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p:txBody>
        </p:sp>
        <p:sp>
          <p:nvSpPr>
            <p:cNvPr id="5" name="Content Placeholder 2"/>
            <p:cNvSpPr txBox="1"/>
            <p:nvPr>
              <p:custDataLst>
                <p:tags r:id="rId5"/>
              </p:custDataLst>
            </p:nvPr>
          </p:nvSpPr>
          <p:spPr>
            <a:xfrm>
              <a:off x="114" y="9320"/>
              <a:ext cx="4476" cy="73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2800" b="1" dirty="0">
                  <a:solidFill>
                    <a:schemeClr val="bg1"/>
                  </a:solidFill>
                  <a:effectLst/>
                  <a:latin typeface="思源黑体 Medium" panose="020B0600000000000000" pitchFamily="34" charset="-122"/>
                  <a:ea typeface="思源黑体 Medium" panose="020B0600000000000000" pitchFamily="34" charset="-122"/>
                  <a:sym typeface="+mn-ea"/>
                </a:rPr>
                <a:t>半导体领域</a:t>
              </a: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grpSp>
      <p:pic>
        <p:nvPicPr>
          <p:cNvPr id="7" name="图片 6" descr="图示&#10;&#10;描述已自动生成"/>
          <p:cNvPicPr>
            <a:picLocks noChangeAspect="1"/>
          </p:cNvPicPr>
          <p:nvPr>
            <p:custDataLst>
              <p:tags r:id="rId6"/>
            </p:custDataLst>
          </p:nvPr>
        </p:nvPicPr>
        <p:blipFill rotWithShape="1">
          <a:blip r:embed="rId7">
            <a:extLst>
              <a:ext uri="{28A0092B-C50C-407E-A947-70E740481C1C}">
                <a14:useLocalDpi xmlns:a14="http://schemas.microsoft.com/office/drawing/2010/main" val="0"/>
              </a:ext>
            </a:extLst>
          </a:blip>
          <a:srcRect l="20156" t="20324" r="11344" b="17751"/>
          <a:stretch>
            <a:fillRect/>
          </a:stretch>
        </p:blipFill>
        <p:spPr>
          <a:xfrm>
            <a:off x="910590" y="248920"/>
            <a:ext cx="10079990" cy="5126355"/>
          </a:xfrm>
          <a:prstGeom prst="rect">
            <a:avLst/>
          </a:prstGeom>
        </p:spPr>
      </p:pic>
      <p:sp>
        <p:nvSpPr>
          <p:cNvPr id="6" name="矩形 5"/>
          <p:cNvSpPr/>
          <p:nvPr/>
        </p:nvSpPr>
        <p:spPr>
          <a:xfrm>
            <a:off x="930910" y="509270"/>
            <a:ext cx="3561080" cy="114300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custDataLst>
              <p:tags r:id="rId8"/>
            </p:custDataLst>
          </p:nvPr>
        </p:nvSpPr>
        <p:spPr>
          <a:xfrm>
            <a:off x="930910" y="823595"/>
            <a:ext cx="3629660" cy="686435"/>
          </a:xfrm>
          <a:prstGeom prst="rect">
            <a:avLst/>
          </a:prstGeom>
          <a:noFill/>
        </p:spPr>
        <p:txBody>
          <a:bodyPr wrap="square" rtlCol="0">
            <a:noAutofit/>
          </a:bodyPr>
          <a:p>
            <a:pPr algn="ctr">
              <a:buClrTx/>
              <a:buSzTx/>
              <a:buFontTx/>
              <a:buNone/>
            </a:pPr>
            <a:r>
              <a:rPr lang="zh-CN" altLang="en-US" sz="2400" b="1">
                <a:solidFill>
                  <a:srgbClr val="044594"/>
                </a:solidFill>
                <a:latin typeface="Calibri" panose="020F0502020204030204" charset="0"/>
                <a:ea typeface="华文细黑" panose="02010600040101010101" charset="-122"/>
                <a:cs typeface="Calibri" panose="020F0502020204030204" charset="0"/>
              </a:rPr>
              <a:t>蓝宝石晶圆</a:t>
            </a:r>
            <a:endParaRPr lang="zh-CN" altLang="en-US" sz="2400" b="1">
              <a:solidFill>
                <a:srgbClr val="044594"/>
              </a:solidFill>
              <a:latin typeface="Calibri" panose="020F0502020204030204" charset="0"/>
              <a:ea typeface="华文细黑" panose="02010600040101010101" charset="-122"/>
              <a:cs typeface="Calibri" panose="020F0502020204030204" charset="0"/>
            </a:endParaRPr>
          </a:p>
          <a:p>
            <a:pPr algn="ctr">
              <a:buClrTx/>
              <a:buSzTx/>
              <a:buFontTx/>
              <a:buNone/>
            </a:pPr>
            <a:r>
              <a:rPr lang="en-US" altLang="zh-CN" sz="2400" b="1">
                <a:solidFill>
                  <a:srgbClr val="044594"/>
                </a:solidFill>
                <a:latin typeface="Calibri" panose="020F0502020204030204" charset="0"/>
                <a:ea typeface="华文细黑" panose="02010600040101010101" charset="-122"/>
                <a:cs typeface="Calibri" panose="020F0502020204030204" charset="0"/>
              </a:rPr>
              <a:t>SAPPHIRE WAFER</a:t>
            </a:r>
            <a:endParaRPr lang="en-US" altLang="zh-CN" sz="2400" b="1">
              <a:solidFill>
                <a:srgbClr val="044594"/>
              </a:solidFill>
              <a:latin typeface="Calibri" panose="020F0502020204030204" charset="0"/>
              <a:ea typeface="华文细黑" panose="02010600040101010101" charset="-122"/>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矩形 27"/>
          <p:cNvSpPr/>
          <p:nvPr>
            <p:custDataLst>
              <p:tags r:id="rId1"/>
            </p:custDataLst>
          </p:nvPr>
        </p:nvSpPr>
        <p:spPr>
          <a:xfrm>
            <a:off x="0" y="5811520"/>
            <a:ext cx="12192000" cy="105156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pic>
        <p:nvPicPr>
          <p:cNvPr id="9" name="图片 8" descr="图示&#10;&#10;描述已自动生成"/>
          <p:cNvPicPr>
            <a:picLocks noChangeAspect="1"/>
          </p:cNvPicPr>
          <p:nvPr>
            <p:custDataLst>
              <p:tags r:id="rId2"/>
            </p:custDataLst>
          </p:nvPr>
        </p:nvPicPr>
        <p:blipFill rotWithShape="1">
          <a:blip r:embed="rId3">
            <a:extLst>
              <a:ext uri="{28A0092B-C50C-407E-A947-70E740481C1C}">
                <a14:useLocalDpi xmlns:a14="http://schemas.microsoft.com/office/drawing/2010/main" val="0"/>
              </a:ext>
            </a:extLst>
          </a:blip>
          <a:srcRect l="19678" t="19648" r="18828" b="17852"/>
          <a:stretch>
            <a:fillRect/>
          </a:stretch>
        </p:blipFill>
        <p:spPr>
          <a:xfrm>
            <a:off x="1193165" y="231775"/>
            <a:ext cx="9806305" cy="5430520"/>
          </a:xfrm>
          <a:prstGeom prst="rect">
            <a:avLst/>
          </a:prstGeom>
        </p:spPr>
      </p:pic>
      <p:grpSp>
        <p:nvGrpSpPr>
          <p:cNvPr id="4" name="组合 3"/>
          <p:cNvGrpSpPr/>
          <p:nvPr/>
        </p:nvGrpSpPr>
        <p:grpSpPr>
          <a:xfrm>
            <a:off x="76200" y="5334000"/>
            <a:ext cx="11964035" cy="1303020"/>
            <a:chOff x="120" y="8400"/>
            <a:chExt cx="18841" cy="2052"/>
          </a:xfrm>
        </p:grpSpPr>
        <p:sp>
          <p:nvSpPr>
            <p:cNvPr id="16" name="Content Placeholder 2"/>
            <p:cNvSpPr txBox="1"/>
            <p:nvPr>
              <p:custDataLst>
                <p:tags r:id="rId4"/>
              </p:custDataLst>
            </p:nvPr>
          </p:nvSpPr>
          <p:spPr>
            <a:xfrm>
              <a:off x="12732" y="9077"/>
              <a:ext cx="6229" cy="89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1800" b="1" dirty="0">
                  <a:solidFill>
                    <a:schemeClr val="bg1"/>
                  </a:solidFill>
                  <a:latin typeface="思源黑体 Medium" panose="020B0600000000000000" pitchFamily="34" charset="-122"/>
                  <a:ea typeface="思源黑体 Medium" panose="020B0600000000000000" pitchFamily="34" charset="-122"/>
                  <a:sym typeface="+mn-ea"/>
                </a:rPr>
                <a:t>Micro Electric Mechanical System</a:t>
              </a:r>
              <a:endParaRPr lang="en-US" altLang="zh-CN" sz="1800" b="1" dirty="0">
                <a:solidFill>
                  <a:schemeClr val="bg1"/>
                </a:solidFill>
                <a:latin typeface="思源黑体 Medium" panose="020B0600000000000000" pitchFamily="34" charset="-122"/>
                <a:ea typeface="思源黑体 Medium" panose="020B0600000000000000" pitchFamily="34" charset="-122"/>
                <a:sym typeface="+mn-ea"/>
              </a:endParaRPr>
            </a:p>
          </p:txBody>
        </p:sp>
        <p:sp>
          <p:nvSpPr>
            <p:cNvPr id="2" name="文本框 1"/>
            <p:cNvSpPr txBox="1"/>
            <p:nvPr>
              <p:custDataLst>
                <p:tags r:id="rId5"/>
              </p:custDataLst>
            </p:nvPr>
          </p:nvSpPr>
          <p:spPr>
            <a:xfrm>
              <a:off x="15232" y="8400"/>
              <a:ext cx="3727" cy="643"/>
            </a:xfrm>
            <a:prstGeom prst="rect">
              <a:avLst/>
            </a:prstGeom>
            <a:noFill/>
          </p:spPr>
          <p:txBody>
            <a:bodyPr wrap="square" rtlCol="0">
              <a:noAutofit/>
            </a:bodyPr>
            <a:p>
              <a:r>
                <a:rPr lang="zh-CN" altLang="en-US" sz="3200" b="1" dirty="0">
                  <a:solidFill>
                    <a:srgbClr val="004E9E"/>
                  </a:solidFill>
                  <a:effectLst/>
                  <a:latin typeface="思源黑体 Medium" panose="020B0600000000000000" pitchFamily="34" charset="-122"/>
                  <a:ea typeface="思源黑体 Medium" panose="020B0600000000000000" pitchFamily="34" charset="-122"/>
                  <a:sym typeface="+mn-ea"/>
                </a:rPr>
                <a:t>微传感系统</a:t>
              </a:r>
              <a:endParaRPr lang="zh-CN" altLang="en-US" sz="3200" b="1" dirty="0">
                <a:solidFill>
                  <a:srgbClr val="004E9E"/>
                </a:solidFill>
                <a:effectLst/>
                <a:latin typeface="思源黑体 Medium" panose="020B0600000000000000" pitchFamily="34" charset="-122"/>
                <a:ea typeface="思源黑体 Medium" panose="020B0600000000000000" pitchFamily="34" charset="-122"/>
                <a:sym typeface="+mn-ea"/>
              </a:endParaRPr>
            </a:p>
          </p:txBody>
        </p:sp>
        <p:sp>
          <p:nvSpPr>
            <p:cNvPr id="3" name="Content Placeholder 2"/>
            <p:cNvSpPr txBox="1"/>
            <p:nvPr>
              <p:custDataLst>
                <p:tags r:id="rId6"/>
              </p:custDataLst>
            </p:nvPr>
          </p:nvSpPr>
          <p:spPr>
            <a:xfrm>
              <a:off x="148" y="9962"/>
              <a:ext cx="4840" cy="49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1600" b="1" spc="300" dirty="0" err="1">
                  <a:solidFill>
                    <a:schemeClr val="bg1"/>
                  </a:solidFill>
                  <a:latin typeface="思源黑体 Medium" panose="020B0600000000000000" pitchFamily="34" charset="-122"/>
                  <a:ea typeface="思源黑体 Medium" panose="020B0600000000000000" pitchFamily="34" charset="-122"/>
                  <a:sym typeface="+mn-ea"/>
                </a:rPr>
                <a:t>Semiconductor</a:t>
              </a: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 </a:t>
              </a:r>
              <a:endParaRPr lang="en-US" altLang="zh-CN" sz="1600" b="1" spc="300" dirty="0">
                <a:solidFill>
                  <a:schemeClr val="bg1"/>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p:txBody>
        </p:sp>
        <p:sp>
          <p:nvSpPr>
            <p:cNvPr id="5" name="Content Placeholder 2"/>
            <p:cNvSpPr txBox="1"/>
            <p:nvPr>
              <p:custDataLst>
                <p:tags r:id="rId7"/>
              </p:custDataLst>
            </p:nvPr>
          </p:nvSpPr>
          <p:spPr>
            <a:xfrm>
              <a:off x="120" y="9315"/>
              <a:ext cx="4476" cy="73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2800" b="1" dirty="0">
                  <a:solidFill>
                    <a:schemeClr val="bg1"/>
                  </a:solidFill>
                  <a:effectLst/>
                  <a:latin typeface="思源黑体 Medium" panose="020B0600000000000000" pitchFamily="34" charset="-122"/>
                  <a:ea typeface="思源黑体 Medium" panose="020B0600000000000000" pitchFamily="34" charset="-122"/>
                  <a:sym typeface="+mn-ea"/>
                </a:rPr>
                <a:t>半导体领域</a:t>
              </a: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grpSp>
      <p:sp>
        <p:nvSpPr>
          <p:cNvPr id="6" name="矩形 5"/>
          <p:cNvSpPr/>
          <p:nvPr>
            <p:custDataLst>
              <p:tags r:id="rId8"/>
            </p:custDataLst>
          </p:nvPr>
        </p:nvSpPr>
        <p:spPr>
          <a:xfrm>
            <a:off x="6854190" y="4169410"/>
            <a:ext cx="3561080" cy="114300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0" name="文本框 9"/>
          <p:cNvSpPr txBox="1"/>
          <p:nvPr>
            <p:custDataLst>
              <p:tags r:id="rId9"/>
            </p:custDataLst>
          </p:nvPr>
        </p:nvSpPr>
        <p:spPr>
          <a:xfrm>
            <a:off x="5749290" y="4169410"/>
            <a:ext cx="3629660" cy="686435"/>
          </a:xfrm>
          <a:prstGeom prst="rect">
            <a:avLst/>
          </a:prstGeom>
          <a:noFill/>
        </p:spPr>
        <p:txBody>
          <a:bodyPr wrap="square" rtlCol="0">
            <a:noAutofit/>
          </a:bodyPr>
          <a:p>
            <a:pPr algn="ctr">
              <a:buClrTx/>
              <a:buSzTx/>
              <a:buFontTx/>
              <a:buNone/>
            </a:pPr>
            <a:r>
              <a:rPr lang="zh-CN" altLang="en-US" sz="2400" b="1">
                <a:solidFill>
                  <a:srgbClr val="044594"/>
                </a:solidFill>
                <a:latin typeface="Calibri" panose="020F0502020204030204" charset="0"/>
                <a:ea typeface="华文细黑" panose="02010600040101010101" charset="-122"/>
                <a:cs typeface="Calibri" panose="020F0502020204030204" charset="0"/>
              </a:rPr>
              <a:t>石英晶圆</a:t>
            </a:r>
            <a:endParaRPr lang="zh-CN" altLang="en-US" sz="2400" b="1">
              <a:solidFill>
                <a:srgbClr val="044594"/>
              </a:solidFill>
              <a:latin typeface="Calibri" panose="020F0502020204030204" charset="0"/>
              <a:ea typeface="华文细黑" panose="02010600040101010101" charset="-122"/>
              <a:cs typeface="Calibri" panose="020F0502020204030204" charset="0"/>
            </a:endParaRPr>
          </a:p>
          <a:p>
            <a:pPr algn="ctr">
              <a:buClrTx/>
              <a:buSzTx/>
              <a:buFontTx/>
              <a:buNone/>
            </a:pPr>
            <a:r>
              <a:rPr lang="en-US" altLang="zh-CN" sz="2400" b="1">
                <a:solidFill>
                  <a:srgbClr val="044594"/>
                </a:solidFill>
                <a:latin typeface="Calibri" panose="020F0502020204030204" charset="0"/>
                <a:ea typeface="华文细黑" panose="02010600040101010101" charset="-122"/>
                <a:cs typeface="Calibri" panose="020F0502020204030204" charset="0"/>
              </a:rPr>
              <a:t>QUARTZ WAFER</a:t>
            </a:r>
            <a:endParaRPr lang="en-US" altLang="zh-CN" sz="2400" b="1">
              <a:solidFill>
                <a:srgbClr val="044594"/>
              </a:solidFill>
              <a:latin typeface="Calibri" panose="020F0502020204030204" charset="0"/>
              <a:ea typeface="华文细黑" panose="02010600040101010101" charset="-122"/>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图形用户界面&#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 name="组合 6"/>
          <p:cNvGrpSpPr/>
          <p:nvPr/>
        </p:nvGrpSpPr>
        <p:grpSpPr>
          <a:xfrm rot="0">
            <a:off x="1270" y="-635"/>
            <a:ext cx="12190730" cy="6859270"/>
            <a:chOff x="2" y="0"/>
            <a:chExt cx="19198" cy="10801"/>
          </a:xfrm>
        </p:grpSpPr>
        <p:sp>
          <p:nvSpPr>
            <p:cNvPr id="15" name="Rectangle 10"/>
            <p:cNvSpPr>
              <a:spLocks noGrp="1" noRot="1" noChangeAspect="1" noMove="1" noResize="1" noEditPoints="1" noAdjustHandles="1" noChangeArrowheads="1" noChangeShapeType="1" noTextEdit="1"/>
            </p:cNvSpPr>
            <p:nvPr/>
          </p:nvSpPr>
          <p:spPr bwMode="white">
            <a:xfrm>
              <a:off x="2" y="0"/>
              <a:ext cx="19195" cy="1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图片 5" descr="图形用户界面&#10;&#10;描述已自动生成"/>
            <p:cNvPicPr>
              <a:picLocks noChangeAspect="1"/>
            </p:cNvPicPr>
            <p:nvPr/>
          </p:nvPicPr>
          <p:blipFill rotWithShape="1">
            <a:blip r:embed="rId1">
              <a:extLst>
                <a:ext uri="{28A0092B-C50C-407E-A947-70E740481C1C}">
                  <a14:useLocalDpi xmlns:a14="http://schemas.microsoft.com/office/drawing/2010/main" val="0"/>
                </a:ext>
              </a:extLst>
            </a:blip>
            <a:srcRect b="51870"/>
            <a:stretch>
              <a:fillRect/>
            </a:stretch>
          </p:blipFill>
          <p:spPr>
            <a:xfrm>
              <a:off x="3" y="1"/>
              <a:ext cx="19197" cy="5172"/>
            </a:xfrm>
            <a:prstGeom prst="rect">
              <a:avLst/>
            </a:prstGeom>
          </p:spPr>
        </p:pic>
        <p:sp>
          <p:nvSpPr>
            <p:cNvPr id="5" name="文本框 4"/>
            <p:cNvSpPr txBox="1"/>
            <p:nvPr/>
          </p:nvSpPr>
          <p:spPr>
            <a:xfrm>
              <a:off x="9599" y="5009"/>
              <a:ext cx="9585" cy="5792"/>
            </a:xfrm>
            <a:prstGeom prst="rect">
              <a:avLst/>
            </a:prstGeom>
            <a:gradFill>
              <a:gsLst>
                <a:gs pos="0">
                  <a:schemeClr val="accent1">
                    <a:lumMod val="5000"/>
                    <a:lumOff val="95000"/>
                  </a:schemeClr>
                </a:gs>
                <a:gs pos="99000">
                  <a:schemeClr val="accent1">
                    <a:lumMod val="45000"/>
                    <a:lumOff val="55000"/>
                    <a:alpha val="79000"/>
                  </a:schemeClr>
                </a:gs>
                <a:gs pos="100000">
                  <a:schemeClr val="accent1">
                    <a:lumMod val="45000"/>
                    <a:lumOff val="55000"/>
                  </a:schemeClr>
                </a:gs>
                <a:gs pos="100000">
                  <a:schemeClr val="accent1">
                    <a:lumMod val="30000"/>
                    <a:lumOff val="70000"/>
                  </a:schemeClr>
                </a:gs>
              </a:gsLst>
              <a:path path="circle">
                <a:fillToRect r="100000" b="100000"/>
              </a:path>
              <a:tileRect l="-100000" t="-100000"/>
            </a:gradFill>
            <a:ln w="12700" cap="flat" cmpd="sng" algn="ctr">
              <a:solidFill>
                <a:schemeClr val="accent1">
                  <a:alpha val="20000"/>
                </a:schemeClr>
              </a:solidFill>
              <a:prstDash val="lgDash"/>
              <a:miter lim="800000"/>
            </a:ln>
          </p:spPr>
          <p:style>
            <a:lnRef idx="0">
              <a:schemeClr val="accent1"/>
            </a:lnRef>
            <a:fillRef idx="0">
              <a:srgbClr val="FFFFFF"/>
            </a:fillRef>
            <a:effectRef idx="0">
              <a:srgbClr val="FFFFFF"/>
            </a:effectRef>
            <a:fontRef idx="minor">
              <a:schemeClr val="dk1"/>
            </a:fontRef>
          </p:style>
          <p:txBody>
            <a:bodyPr wrap="square" rtlCol="0">
              <a:noAutofit/>
            </a:bodyPr>
            <a:lstStyle/>
            <a:p>
              <a:pPr indent="385445" algn="l" fontAlgn="auto">
                <a:lnSpc>
                  <a:spcPts val="2180"/>
                </a:lnSpc>
                <a:spcAft>
                  <a:spcPts val="0"/>
                </a:spcAft>
              </a:pPr>
              <a:endParaRPr lang="zh-CN" altLang="en-US" sz="1400" dirty="0">
                <a:solidFill>
                  <a:srgbClr val="044594"/>
                </a:solidFill>
                <a:latin typeface="华文细黑" panose="02010600040101010101" charset="-122"/>
                <a:ea typeface="华文细黑" panose="02010600040101010101" charset="-122"/>
                <a:cs typeface="华文细黑" panose="02010600040101010101" charset="-122"/>
              </a:endParaRPr>
            </a:p>
            <a:p>
              <a:pPr indent="385445" algn="l" fontAlgn="auto">
                <a:lnSpc>
                  <a:spcPts val="2180"/>
                </a:lnSpc>
                <a:spcAft>
                  <a:spcPts val="0"/>
                </a:spcAft>
              </a:pPr>
              <a:endParaRPr lang="zh-CN" altLang="en-US" sz="1400" dirty="0">
                <a:solidFill>
                  <a:srgbClr val="044594"/>
                </a:solidFill>
                <a:latin typeface="华文细黑" panose="02010600040101010101" charset="-122"/>
                <a:ea typeface="华文细黑" panose="02010600040101010101" charset="-122"/>
                <a:cs typeface="华文细黑" panose="02010600040101010101" charset="-122"/>
              </a:endParaRPr>
            </a:p>
            <a:p>
              <a:pPr indent="385445" algn="l" fontAlgn="auto">
                <a:lnSpc>
                  <a:spcPts val="2180"/>
                </a:lnSpc>
                <a:spcAft>
                  <a:spcPts val="0"/>
                </a:spcAft>
              </a:pPr>
              <a:r>
                <a:rPr lang="zh-CN" altLang="en-US" sz="1400" dirty="0">
                  <a:solidFill>
                    <a:srgbClr val="044594"/>
                  </a:solidFill>
                  <a:latin typeface="华文细黑" panose="02010600040101010101" charset="-122"/>
                  <a:ea typeface="华文细黑" panose="02010600040101010101" charset="-122"/>
                  <a:cs typeface="华文细黑" panose="02010600040101010101" charset="-122"/>
                </a:rPr>
                <a:t>公司成立于</a:t>
              </a:r>
              <a:r>
                <a:rPr lang="en-US" altLang="zh-CN" sz="1400" dirty="0">
                  <a:solidFill>
                    <a:srgbClr val="044594"/>
                  </a:solidFill>
                  <a:latin typeface="华文细黑" panose="02010600040101010101" charset="-122"/>
                  <a:ea typeface="华文细黑" panose="02010600040101010101" charset="-122"/>
                  <a:cs typeface="华文细黑" panose="02010600040101010101" charset="-122"/>
                </a:rPr>
                <a:t>1998</a:t>
              </a:r>
              <a:r>
                <a:rPr lang="zh-CN" altLang="en-US" sz="1400" dirty="0">
                  <a:solidFill>
                    <a:srgbClr val="044594"/>
                  </a:solidFill>
                  <a:latin typeface="华文细黑" panose="02010600040101010101" charset="-122"/>
                  <a:ea typeface="华文细黑" panose="02010600040101010101" charset="-122"/>
                  <a:cs typeface="华文细黑" panose="02010600040101010101" charset="-122"/>
                </a:rPr>
                <a:t>年，位于常州市（国家级）高新技术开发区，北靠沪</a:t>
              </a:r>
              <a:r>
                <a:rPr lang="en-US" altLang="zh-CN" sz="1400" dirty="0">
                  <a:solidFill>
                    <a:srgbClr val="044594"/>
                  </a:solidFill>
                  <a:latin typeface="华文细黑" panose="02010600040101010101" charset="-122"/>
                  <a:ea typeface="华文细黑" panose="02010600040101010101" charset="-122"/>
                  <a:cs typeface="华文细黑" panose="02010600040101010101" charset="-122"/>
                </a:rPr>
                <a:t>       </a:t>
              </a:r>
              <a:r>
                <a:rPr lang="zh-CN" altLang="en-US" sz="1400" dirty="0">
                  <a:solidFill>
                    <a:srgbClr val="044594"/>
                  </a:solidFill>
                  <a:latin typeface="华文细黑" panose="02010600040101010101" charset="-122"/>
                  <a:ea typeface="华文细黑" panose="02010600040101010101" charset="-122"/>
                  <a:cs typeface="华文细黑" panose="02010600040101010101" charset="-122"/>
                </a:rPr>
                <a:t>宁高速公路，东临常州高铁站，西近常州国际机场，占地</a:t>
              </a:r>
              <a:r>
                <a:rPr lang="en-US" altLang="zh-CN" sz="1400" dirty="0">
                  <a:solidFill>
                    <a:srgbClr val="044594"/>
                  </a:solidFill>
                  <a:latin typeface="华文细黑" panose="02010600040101010101" charset="-122"/>
                  <a:ea typeface="华文细黑" panose="02010600040101010101" charset="-122"/>
                  <a:cs typeface="华文细黑" panose="02010600040101010101" charset="-122"/>
                </a:rPr>
                <a:t>30000</a:t>
              </a:r>
              <a:r>
                <a:rPr lang="zh-CN" altLang="en-US" sz="1400" dirty="0">
                  <a:solidFill>
                    <a:srgbClr val="044594"/>
                  </a:solidFill>
                  <a:latin typeface="华文细黑" panose="02010600040101010101" charset="-122"/>
                  <a:ea typeface="华文细黑" panose="02010600040101010101" charset="-122"/>
                  <a:cs typeface="华文细黑" panose="02010600040101010101" charset="-122"/>
                </a:rPr>
                <a:t>多平方米，并通过</a:t>
              </a:r>
              <a:r>
                <a:rPr lang="en-US" altLang="zh-CN" sz="1400" dirty="0">
                  <a:solidFill>
                    <a:srgbClr val="044594"/>
                  </a:solidFill>
                  <a:latin typeface="华文细黑" panose="02010600040101010101" charset="-122"/>
                  <a:ea typeface="华文细黑" panose="02010600040101010101" charset="-122"/>
                  <a:cs typeface="华文细黑" panose="02010600040101010101" charset="-122"/>
                </a:rPr>
                <a:t> </a:t>
              </a:r>
              <a:r>
                <a:rPr lang="zh-CN" altLang="en-US" sz="1400" dirty="0">
                  <a:solidFill>
                    <a:srgbClr val="044594"/>
                  </a:solidFill>
                  <a:latin typeface="华文细黑" panose="02010600040101010101" charset="-122"/>
                  <a:ea typeface="华文细黑" panose="02010600040101010101" charset="-122"/>
                  <a:cs typeface="华文细黑" panose="02010600040101010101" charset="-122"/>
                </a:rPr>
                <a:t>了</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ISO9001:2015</a:t>
              </a:r>
              <a:r>
                <a:rPr lang="zh-CN" altLang="en-US" sz="1400" dirty="0">
                  <a:solidFill>
                    <a:srgbClr val="044594"/>
                  </a:solidFill>
                  <a:latin typeface="华文细黑" panose="02010600040101010101" charset="-122"/>
                  <a:ea typeface="华文细黑" panose="02010600040101010101" charset="-122"/>
                  <a:cs typeface="华文细黑" panose="02010600040101010101" charset="-122"/>
                </a:rPr>
                <a:t>、</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ISO14001:2015 </a:t>
              </a:r>
              <a:r>
                <a:rPr lang="zh-CN" altLang="zh-CN" sz="1400" b="1" dirty="0">
                  <a:solidFill>
                    <a:srgbClr val="044594"/>
                  </a:solidFill>
                  <a:latin typeface="华文细黑" panose="02010600040101010101" charset="-122"/>
                  <a:ea typeface="华文细黑" panose="02010600040101010101" charset="-122"/>
                  <a:cs typeface="华文细黑" panose="02010600040101010101" charset="-122"/>
                </a:rPr>
                <a:t>、</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IATF16949 </a:t>
              </a:r>
              <a:r>
                <a:rPr lang="zh-CN" altLang="en-US" sz="1400" dirty="0">
                  <a:solidFill>
                    <a:srgbClr val="044594"/>
                  </a:solidFill>
                  <a:latin typeface="华文细黑" panose="02010600040101010101" charset="-122"/>
                  <a:ea typeface="华文细黑" panose="02010600040101010101" charset="-122"/>
                  <a:cs typeface="华文细黑" panose="02010600040101010101" charset="-122"/>
                </a:rPr>
                <a:t>等体系认证。</a:t>
              </a:r>
              <a:endParaRPr lang="en-US" altLang="zh-CN" sz="1400" dirty="0">
                <a:solidFill>
                  <a:srgbClr val="044594"/>
                </a:solidFill>
                <a:latin typeface="华文细黑" panose="02010600040101010101" charset="-122"/>
                <a:ea typeface="华文细黑" panose="02010600040101010101" charset="-122"/>
                <a:cs typeface="华文细黑" panose="02010600040101010101" charset="-122"/>
              </a:endParaRPr>
            </a:p>
            <a:p>
              <a:pPr indent="0" algn="l" fontAlgn="auto">
                <a:lnSpc>
                  <a:spcPct val="150000"/>
                </a:lnSpc>
                <a:spcAft>
                  <a:spcPts val="600"/>
                </a:spcAft>
              </a:pPr>
              <a:r>
                <a:rPr lang="en-US" altLang="zh-CN" sz="1400" dirty="0">
                  <a:solidFill>
                    <a:srgbClr val="044594"/>
                  </a:solidFill>
                  <a:latin typeface="华文细黑" panose="02010600040101010101" charset="-122"/>
                  <a:ea typeface="华文细黑" panose="02010600040101010101" charset="-122"/>
                  <a:cs typeface="华文细黑" panose="02010600040101010101" charset="-122"/>
                </a:rPr>
                <a:t>      </a:t>
              </a:r>
              <a:r>
                <a:rPr lang="zh-CN" altLang="en-US" sz="1400" dirty="0">
                  <a:solidFill>
                    <a:srgbClr val="044594"/>
                  </a:solidFill>
                  <a:latin typeface="华文细黑" panose="02010600040101010101" charset="-122"/>
                  <a:ea typeface="华文细黑" panose="02010600040101010101" charset="-122"/>
                  <a:cs typeface="华文细黑" panose="02010600040101010101" charset="-122"/>
                </a:rPr>
                <a:t>公司是江苏省高新技术企业，拥有经验丰富、技术一流的人才队伍；建</a:t>
              </a:r>
              <a:r>
                <a:rPr lang="en-US" altLang="zh-CN" sz="1400" dirty="0">
                  <a:solidFill>
                    <a:srgbClr val="044594"/>
                  </a:solidFill>
                  <a:latin typeface="华文细黑" panose="02010600040101010101" charset="-122"/>
                  <a:ea typeface="华文细黑" panose="02010600040101010101" charset="-122"/>
                  <a:cs typeface="华文细黑" panose="02010600040101010101" charset="-122"/>
                </a:rPr>
                <a:t>     </a:t>
              </a:r>
              <a:r>
                <a:rPr lang="zh-CN" altLang="en-US" sz="1400" dirty="0">
                  <a:solidFill>
                    <a:srgbClr val="044594"/>
                  </a:solidFill>
                  <a:latin typeface="华文细黑" panose="02010600040101010101" charset="-122"/>
                  <a:ea typeface="华文细黑" panose="02010600040101010101" charset="-122"/>
                  <a:cs typeface="华文细黑" panose="02010600040101010101" charset="-122"/>
                </a:rPr>
                <a:t>立了江苏省精密光学镜片工程技术中心、江苏省企业技术研究中心；拥有</a:t>
              </a:r>
              <a:r>
                <a:rPr lang="zh-CN" sz="1400" dirty="0">
                  <a:solidFill>
                    <a:srgbClr val="044594"/>
                  </a:solidFill>
                  <a:latin typeface="华文细黑" panose="02010600040101010101" charset="-122"/>
                  <a:ea typeface="华文细黑" panose="02010600040101010101" charset="-122"/>
                  <a:cs typeface="华文细黑" panose="02010600040101010101" charset="-122"/>
                </a:rPr>
                <a:t>多项</a:t>
              </a:r>
              <a:r>
                <a:rPr lang="zh-CN" altLang="en-US" sz="1400" dirty="0">
                  <a:solidFill>
                    <a:srgbClr val="044594"/>
                  </a:solidFill>
                  <a:latin typeface="华文细黑" panose="02010600040101010101" charset="-122"/>
                  <a:ea typeface="华文细黑" panose="02010600040101010101" charset="-122"/>
                  <a:cs typeface="华文细黑" panose="02010600040101010101" charset="-122"/>
                </a:rPr>
                <a:t>发明专利、</a:t>
              </a:r>
              <a:r>
                <a:rPr lang="zh-CN" sz="1400" dirty="0">
                  <a:solidFill>
                    <a:srgbClr val="044594"/>
                  </a:solidFill>
                  <a:latin typeface="华文细黑" panose="02010600040101010101" charset="-122"/>
                  <a:ea typeface="华文细黑" panose="02010600040101010101" charset="-122"/>
                  <a:cs typeface="华文细黑" panose="02010600040101010101" charset="-122"/>
                  <a:sym typeface="+mn-ea"/>
                </a:rPr>
                <a:t>多项</a:t>
              </a:r>
              <a:r>
                <a:rPr lang="zh-CN" altLang="en-US" sz="1400" dirty="0">
                  <a:solidFill>
                    <a:srgbClr val="044594"/>
                  </a:solidFill>
                  <a:latin typeface="华文细黑" panose="02010600040101010101" charset="-122"/>
                  <a:ea typeface="华文细黑" panose="02010600040101010101" charset="-122"/>
                  <a:cs typeface="华文细黑" panose="02010600040101010101" charset="-122"/>
                </a:rPr>
                <a:t>实用新型专利、</a:t>
              </a:r>
              <a:r>
                <a:rPr lang="zh-CN" sz="1400" dirty="0">
                  <a:solidFill>
                    <a:srgbClr val="044594"/>
                  </a:solidFill>
                  <a:latin typeface="华文细黑" panose="02010600040101010101" charset="-122"/>
                  <a:ea typeface="华文细黑" panose="02010600040101010101" charset="-122"/>
                  <a:cs typeface="华文细黑" panose="02010600040101010101" charset="-122"/>
                  <a:sym typeface="+mn-ea"/>
                </a:rPr>
                <a:t>多个</a:t>
              </a:r>
              <a:r>
                <a:rPr lang="zh-CN" altLang="en-US" sz="1400" dirty="0">
                  <a:solidFill>
                    <a:srgbClr val="044594"/>
                  </a:solidFill>
                  <a:latin typeface="华文细黑" panose="02010600040101010101" charset="-122"/>
                  <a:ea typeface="华文细黑" panose="02010600040101010101" charset="-122"/>
                  <a:cs typeface="华文细黑" panose="02010600040101010101" charset="-122"/>
                </a:rPr>
                <a:t>江苏省高新技术产品。</a:t>
              </a:r>
              <a:endParaRPr lang="zh-CN" altLang="en-US" sz="1400" dirty="0">
                <a:solidFill>
                  <a:srgbClr val="044594"/>
                </a:solidFill>
                <a:latin typeface="华文细黑" panose="02010600040101010101" charset="-122"/>
                <a:ea typeface="华文细黑" panose="02010600040101010101" charset="-122"/>
                <a:cs typeface="华文细黑" panose="02010600040101010101" charset="-122"/>
              </a:endParaRPr>
            </a:p>
            <a:p>
              <a:pPr indent="0" algn="l" fontAlgn="auto">
                <a:lnSpc>
                  <a:spcPct val="150000"/>
                </a:lnSpc>
                <a:spcAft>
                  <a:spcPts val="600"/>
                </a:spcAft>
              </a:pPr>
              <a:r>
                <a:rPr lang="en-US" altLang="zh-CN" sz="1400" dirty="0">
                  <a:solidFill>
                    <a:srgbClr val="044594"/>
                  </a:solidFill>
                  <a:latin typeface="华文细黑" panose="02010600040101010101" charset="-122"/>
                  <a:ea typeface="华文细黑" panose="02010600040101010101" charset="-122"/>
                  <a:cs typeface="华文细黑" panose="02010600040101010101" charset="-122"/>
                </a:rPr>
                <a:t>      </a:t>
              </a:r>
              <a:r>
                <a:rPr lang="zh-CN" altLang="en-US" sz="1400" dirty="0">
                  <a:solidFill>
                    <a:srgbClr val="044594"/>
                  </a:solidFill>
                  <a:latin typeface="华文细黑" panose="02010600040101010101" charset="-122"/>
                  <a:ea typeface="华文细黑" panose="02010600040101010101" charset="-122"/>
                  <a:cs typeface="华文细黑" panose="02010600040101010101" charset="-122"/>
                </a:rPr>
                <a:t>公司主要</a:t>
              </a:r>
              <a:r>
                <a:rPr lang="zh-CN" altLang="en-US" sz="1400" dirty="0">
                  <a:solidFill>
                    <a:srgbClr val="044594"/>
                  </a:solidFill>
                  <a:latin typeface="华文细黑" panose="02010600040101010101" charset="-122"/>
                  <a:ea typeface="华文细黑" panose="02010600040101010101" charset="-122"/>
                  <a:cs typeface="华文细黑" panose="02010600040101010101" charset="-122"/>
                  <a:sym typeface="+mn-ea"/>
                </a:rPr>
                <a:t>研发和生产</a:t>
              </a:r>
              <a:r>
                <a:rPr lang="zh-CN" altLang="en-US" sz="1400" dirty="0">
                  <a:solidFill>
                    <a:srgbClr val="044594"/>
                  </a:solidFill>
                  <a:latin typeface="华文细黑" panose="02010600040101010101" charset="-122"/>
                  <a:ea typeface="华文细黑" panose="02010600040101010101" charset="-122"/>
                  <a:cs typeface="华文细黑" panose="02010600040101010101" charset="-122"/>
                </a:rPr>
                <a:t>各类精密光学元器件，产品广泛应用于</a:t>
              </a:r>
              <a:r>
                <a:rPr lang="zh-CN" altLang="en-US" sz="1400" dirty="0">
                  <a:solidFill>
                    <a:srgbClr val="044594"/>
                  </a:solidFill>
                  <a:latin typeface="华文细黑" panose="02010600040101010101" charset="-122"/>
                  <a:ea typeface="华文细黑" panose="02010600040101010101" charset="-122"/>
                  <a:cs typeface="华文细黑" panose="02010600040101010101" charset="-122"/>
                  <a:sym typeface="+mn-ea"/>
                </a:rPr>
                <a:t>消费类光学、车载光学、</a:t>
              </a:r>
              <a:r>
                <a:rPr lang="zh-CN" altLang="en-US" sz="1400" dirty="0">
                  <a:solidFill>
                    <a:srgbClr val="044594"/>
                  </a:solidFill>
                  <a:latin typeface="华文细黑" panose="02010600040101010101" charset="-122"/>
                  <a:ea typeface="华文细黑" panose="02010600040101010101" charset="-122"/>
                  <a:cs typeface="华文细黑" panose="02010600040101010101" charset="-122"/>
                </a:rPr>
                <a:t>激光光学、半导体等领域，努力打造成为中国光学行业的标杆。</a:t>
              </a:r>
              <a:endParaRPr lang="zh-CN" altLang="en-US" sz="1400" dirty="0">
                <a:solidFill>
                  <a:srgbClr val="044594"/>
                </a:solidFill>
                <a:latin typeface="华文细黑" panose="02010600040101010101" charset="-122"/>
                <a:ea typeface="华文细黑" panose="02010600040101010101" charset="-122"/>
                <a:cs typeface="华文细黑" panose="02010600040101010101" charset="-122"/>
              </a:endParaRPr>
            </a:p>
          </p:txBody>
        </p:sp>
        <p:sp>
          <p:nvSpPr>
            <p:cNvPr id="4" name="文本框 3"/>
            <p:cNvSpPr txBox="1"/>
            <p:nvPr/>
          </p:nvSpPr>
          <p:spPr>
            <a:xfrm>
              <a:off x="2" y="5009"/>
              <a:ext cx="9596" cy="5791"/>
            </a:xfrm>
            <a:prstGeom prst="rect">
              <a:avLst/>
            </a:prstGeom>
            <a:gradFill>
              <a:gsLst>
                <a:gs pos="0">
                  <a:schemeClr val="accent1">
                    <a:lumMod val="5000"/>
                    <a:lumOff val="95000"/>
                  </a:schemeClr>
                </a:gs>
                <a:gs pos="84000">
                  <a:schemeClr val="accent1">
                    <a:lumMod val="45000"/>
                    <a:lumOff val="55000"/>
                    <a:alpha val="84000"/>
                  </a:schemeClr>
                </a:gs>
                <a:gs pos="100000">
                  <a:schemeClr val="accent1">
                    <a:lumMod val="45000"/>
                    <a:lumOff val="55000"/>
                  </a:schemeClr>
                </a:gs>
                <a:gs pos="100000">
                  <a:schemeClr val="accent1">
                    <a:lumMod val="30000"/>
                    <a:lumOff val="70000"/>
                  </a:schemeClr>
                </a:gs>
              </a:gsLst>
              <a:lin ang="8100000" scaled="0"/>
            </a:gradFill>
            <a:ln w="12700" cap="flat" cmpd="sng" algn="ctr">
              <a:solidFill>
                <a:schemeClr val="accent1">
                  <a:shade val="50000"/>
                  <a:alpha val="21000"/>
                </a:schemeClr>
              </a:solidFill>
              <a:prstDash val="lgDash"/>
              <a:miter lim="800000"/>
            </a:ln>
          </p:spPr>
          <p:style>
            <a:lnRef idx="0">
              <a:schemeClr val="accent1"/>
            </a:lnRef>
            <a:fillRef idx="0">
              <a:srgbClr val="FFFFFF"/>
            </a:fillRef>
            <a:effectRef idx="0">
              <a:srgbClr val="FFFFFF"/>
            </a:effectRef>
            <a:fontRef idx="minor">
              <a:schemeClr val="dk1"/>
            </a:fontRef>
          </p:style>
          <p:txBody>
            <a:bodyPr wrap="square" rtlCol="0">
              <a:noAutofit/>
            </a:bodyPr>
            <a:lstStyle/>
            <a:p>
              <a:pPr indent="385445" fontAlgn="auto">
                <a:spcAft>
                  <a:spcPts val="0"/>
                </a:spcAft>
              </a:pPr>
              <a:endParaRPr lang="en-US" altLang="zh-CN" sz="1400" dirty="0">
                <a:solidFill>
                  <a:srgbClr val="044594"/>
                </a:solidFill>
                <a:ea typeface="思源黑体 CN Bold" panose="020B0800000000000000" pitchFamily="34" charset="-122"/>
                <a:cs typeface="+mn-lt"/>
              </a:endParaRPr>
            </a:p>
            <a:p>
              <a:pPr indent="385445" fontAlgn="auto">
                <a:spcAft>
                  <a:spcPts val="0"/>
                </a:spcAft>
              </a:pPr>
              <a:endParaRPr lang="en-US" altLang="zh-CN" sz="1400" dirty="0">
                <a:solidFill>
                  <a:srgbClr val="044594"/>
                </a:solidFill>
                <a:ea typeface="思源黑体 CN Bold" panose="020B0800000000000000" pitchFamily="34" charset="-122"/>
                <a:cs typeface="+mn-lt"/>
              </a:endParaRPr>
            </a:p>
            <a:p>
              <a:pPr indent="-385445" algn="l" fontAlgn="auto">
                <a:spcAft>
                  <a:spcPts val="0"/>
                </a:spcAft>
              </a:pPr>
              <a:r>
                <a:rPr lang="en-US" altLang="zh-CN" sz="1400" dirty="0">
                  <a:solidFill>
                    <a:srgbClr val="044594"/>
                  </a:solidFill>
                  <a:ea typeface="思源黑体 CN Bold" panose="020B0800000000000000" pitchFamily="34" charset="-122"/>
                  <a:cs typeface="+mn-lt"/>
                </a:rPr>
                <a:t>      </a:t>
              </a:r>
              <a:endParaRPr lang="en-US" altLang="zh-CN" sz="1400" dirty="0">
                <a:solidFill>
                  <a:srgbClr val="044594"/>
                </a:solidFill>
                <a:ea typeface="思源黑体 CN Bold" panose="020B0800000000000000" pitchFamily="34" charset="-122"/>
                <a:cs typeface="+mn-lt"/>
              </a:endParaRPr>
            </a:p>
            <a:p>
              <a:pPr indent="-385445" algn="l" fontAlgn="auto">
                <a:spcAft>
                  <a:spcPts val="0"/>
                </a:spcAft>
              </a:pPr>
              <a:r>
                <a:rPr lang="en-US" altLang="zh-CN" sz="1400" dirty="0">
                  <a:solidFill>
                    <a:srgbClr val="044594"/>
                  </a:solidFill>
                  <a:ea typeface="思源黑体 CN Bold" panose="020B0800000000000000" pitchFamily="34" charset="-122"/>
                  <a:cs typeface="+mn-lt"/>
                </a:rPr>
                <a:t>      Founded in 1998, HLL is located in  national level High-tech Development District, Changzhou, Jiangsu ,China. It’s neighboring Shanghai-Nanjing expressway on the north, Changzhou high speed railway station on the east, Changzhou airport on the west. HLL covers an area of 30,000m2 and has passed the system certification such as</a:t>
              </a:r>
              <a:r>
                <a:rPr lang="en-US" altLang="zh-CN" sz="1400" b="1" dirty="0">
                  <a:solidFill>
                    <a:srgbClr val="044594"/>
                  </a:solidFill>
                  <a:ea typeface="思源黑体 CN Bold" panose="020B0800000000000000" pitchFamily="34" charset="-122"/>
                  <a:cs typeface="+mn-lt"/>
                </a:rPr>
                <a:t> ISO9001:2015</a:t>
              </a:r>
              <a:r>
                <a:rPr lang="en-US" altLang="zh-CN" sz="1400" dirty="0">
                  <a:solidFill>
                    <a:srgbClr val="044594"/>
                  </a:solidFill>
                  <a:ea typeface="思源黑体 CN Bold" panose="020B0800000000000000" pitchFamily="34" charset="-122"/>
                  <a:cs typeface="+mn-lt"/>
                </a:rPr>
                <a:t>, </a:t>
              </a:r>
              <a:r>
                <a:rPr lang="en-US" altLang="zh-CN" sz="1400" b="1" dirty="0">
                  <a:solidFill>
                    <a:srgbClr val="044594"/>
                  </a:solidFill>
                  <a:ea typeface="思源黑体 CN Bold" panose="020B0800000000000000" pitchFamily="34" charset="-122"/>
                  <a:cs typeface="+mn-lt"/>
                </a:rPr>
                <a:t>ISO14001:2015</a:t>
              </a:r>
              <a:r>
                <a:rPr lang="en-US" altLang="zh-CN" sz="1400" dirty="0">
                  <a:solidFill>
                    <a:srgbClr val="044594"/>
                  </a:solidFill>
                  <a:ea typeface="思源黑体 CN Bold" panose="020B0800000000000000" pitchFamily="34" charset="-122"/>
                  <a:cs typeface="+mn-lt"/>
                </a:rPr>
                <a:t>, and</a:t>
              </a:r>
              <a:r>
                <a:rPr lang="en-US" altLang="zh-CN" sz="1400" b="1" dirty="0">
                  <a:solidFill>
                    <a:srgbClr val="044594"/>
                  </a:solidFill>
                  <a:ea typeface="思源黑体 CN Bold" panose="020B0800000000000000" pitchFamily="34" charset="-122"/>
                  <a:cs typeface="+mn-lt"/>
                </a:rPr>
                <a:t> IATF16949</a:t>
              </a:r>
              <a:r>
                <a:rPr lang="en-US" altLang="zh-CN" sz="1400" dirty="0">
                  <a:solidFill>
                    <a:srgbClr val="044594"/>
                  </a:solidFill>
                  <a:ea typeface="思源黑体 CN Bold" panose="020B0800000000000000" pitchFamily="34" charset="-122"/>
                  <a:cs typeface="+mn-lt"/>
                </a:rPr>
                <a:t>.</a:t>
              </a:r>
              <a:endParaRPr lang="en-US" altLang="zh-CN" sz="1400" dirty="0">
                <a:solidFill>
                  <a:srgbClr val="044594"/>
                </a:solidFill>
                <a:ea typeface="思源黑体 CN Bold" panose="020B0800000000000000" pitchFamily="34" charset="-122"/>
                <a:cs typeface="+mn-lt"/>
              </a:endParaRPr>
            </a:p>
            <a:p>
              <a:pPr indent="-385445" algn="l" fontAlgn="auto">
                <a:spcAft>
                  <a:spcPts val="0"/>
                </a:spcAft>
              </a:pPr>
              <a:r>
                <a:rPr lang="en-US" altLang="zh-CN" sz="1400" dirty="0">
                  <a:solidFill>
                    <a:srgbClr val="044594"/>
                  </a:solidFill>
                  <a:ea typeface="思源黑体 CN Bold" panose="020B0800000000000000" pitchFamily="34" charset="-122"/>
                  <a:cs typeface="+mn-lt"/>
                </a:rPr>
                <a:t>      As a High-Tech enterprise of Jiangsu province, HLL boasts a talent team with intensive experience and first-class technology . HLL has established Jiangsu Precision Optical Lens Engineering Technology Center and Jiangsu Enterprise Technology Research Center and obtained multiple patents for inventions, multiple utility model patent and multiple Jiangsu High New Tech Product. </a:t>
              </a:r>
              <a:endParaRPr lang="en-US" altLang="zh-CN" sz="1400" dirty="0">
                <a:solidFill>
                  <a:srgbClr val="044594"/>
                </a:solidFill>
                <a:ea typeface="思源黑体 CN Bold" panose="020B0800000000000000" pitchFamily="34" charset="-122"/>
                <a:cs typeface="+mn-lt"/>
              </a:endParaRPr>
            </a:p>
            <a:p>
              <a:pPr indent="-385445" algn="l" fontAlgn="auto">
                <a:spcAft>
                  <a:spcPts val="0"/>
                </a:spcAft>
              </a:pPr>
              <a:r>
                <a:rPr lang="en-US" altLang="zh-CN" sz="1400" dirty="0">
                  <a:solidFill>
                    <a:srgbClr val="044594"/>
                  </a:solidFill>
                  <a:ea typeface="思源黑体 CN Bold" panose="020B0800000000000000" pitchFamily="34" charset="-122"/>
                  <a:cs typeface="+mn-lt"/>
                </a:rPr>
                <a:t>     HLL mainly develops and produces various precision optical components.Focus on laser optics, auto optics , semiconductor industry and consumer optics.HLL will strive to become a benchmark in China's optical industry.</a:t>
              </a:r>
              <a:endParaRPr lang="en-US" altLang="zh-CN" sz="1400" dirty="0">
                <a:solidFill>
                  <a:srgbClr val="044594"/>
                </a:solidFill>
                <a:ea typeface="思源黑体 CN Bold" panose="020B0800000000000000" pitchFamily="34" charset="-122"/>
                <a:cs typeface="+mn-lt"/>
              </a:endParaRPr>
            </a:p>
          </p:txBody>
        </p:sp>
      </p:grpSp>
      <p:sp>
        <p:nvSpPr>
          <p:cNvPr id="10" name="文本框 9"/>
          <p:cNvSpPr txBox="1"/>
          <p:nvPr>
            <p:custDataLst>
              <p:tags r:id="rId2"/>
            </p:custDataLst>
          </p:nvPr>
        </p:nvSpPr>
        <p:spPr>
          <a:xfrm>
            <a:off x="873760" y="3193415"/>
            <a:ext cx="4733290" cy="547370"/>
          </a:xfrm>
          <a:prstGeom prst="rect">
            <a:avLst/>
          </a:prstGeom>
          <a:noFill/>
        </p:spPr>
        <p:txBody>
          <a:bodyPr wrap="square" rtlCol="0">
            <a:noAutofit/>
          </a:bodyPr>
          <a:p>
            <a:pPr algn="l"/>
            <a:r>
              <a:rPr lang="en-US" sz="2400" b="1">
                <a:solidFill>
                  <a:srgbClr val="044594"/>
                </a:solidFill>
                <a:latin typeface="华文细黑" panose="02010600040101010101" charset="-122"/>
                <a:ea typeface="华文细黑" panose="02010600040101010101" charset="-122"/>
              </a:rPr>
              <a:t>COMPANY INTRODUCTION</a:t>
            </a:r>
            <a:endParaRPr lang="en-US" sz="2400" b="1">
              <a:solidFill>
                <a:srgbClr val="044594"/>
              </a:solidFill>
              <a:latin typeface="华文细黑" panose="02010600040101010101" charset="-122"/>
              <a:ea typeface="华文细黑" panose="02010600040101010101" charset="-122"/>
            </a:endParaRPr>
          </a:p>
        </p:txBody>
      </p:sp>
      <p:sp>
        <p:nvSpPr>
          <p:cNvPr id="24" name="文本框 23"/>
          <p:cNvSpPr txBox="1"/>
          <p:nvPr>
            <p:custDataLst>
              <p:tags r:id="rId3"/>
            </p:custDataLst>
          </p:nvPr>
        </p:nvSpPr>
        <p:spPr>
          <a:xfrm>
            <a:off x="8493125" y="3155315"/>
            <a:ext cx="1533525" cy="547370"/>
          </a:xfrm>
          <a:prstGeom prst="rect">
            <a:avLst/>
          </a:prstGeom>
          <a:noFill/>
        </p:spPr>
        <p:txBody>
          <a:bodyPr wrap="square" rtlCol="0">
            <a:noAutofit/>
          </a:bodyPr>
          <a:p>
            <a:pPr algn="l"/>
            <a:r>
              <a:rPr lang="zh-CN" sz="2400" b="1">
                <a:solidFill>
                  <a:srgbClr val="044594"/>
                </a:solidFill>
                <a:latin typeface="华文细黑" panose="02010600040101010101" charset="-122"/>
                <a:ea typeface="华文细黑" panose="02010600040101010101" charset="-122"/>
              </a:rPr>
              <a:t>企业简介</a:t>
            </a:r>
            <a:endParaRPr lang="zh-CN" sz="2400" b="1">
              <a:solidFill>
                <a:srgbClr val="044594"/>
              </a:solidFill>
              <a:latin typeface="华文细黑" panose="02010600040101010101" charset="-122"/>
              <a:ea typeface="华文细黑" panose="02010600040101010101" charset="-122"/>
            </a:endParaRPr>
          </a:p>
        </p:txBody>
      </p:sp>
    </p:spTree>
  </p:cSld>
  <p:clrMapOvr>
    <a:masterClrMapping/>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35" name="TextBox 38"/>
          <p:cNvSpPr txBox="1"/>
          <p:nvPr/>
        </p:nvSpPr>
        <p:spPr>
          <a:xfrm>
            <a:off x="7271124" y="2503505"/>
            <a:ext cx="430266"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6" name="TextBox 39"/>
          <p:cNvSpPr txBox="1"/>
          <p:nvPr/>
        </p:nvSpPr>
        <p:spPr>
          <a:xfrm>
            <a:off x="1873706" y="4836066"/>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7" name="TextBox 40"/>
          <p:cNvSpPr txBox="1"/>
          <p:nvPr/>
        </p:nvSpPr>
        <p:spPr>
          <a:xfrm>
            <a:off x="7266901" y="4855239"/>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pic>
        <p:nvPicPr>
          <p:cNvPr id="2" name="图片 1" descr="图形用户界面&#10;&#10;描述已自动生成"/>
          <p:cNvPicPr>
            <a:picLocks noChangeAspect="1"/>
          </p:cNvPicPr>
          <p:nvPr>
            <p:custDataLst>
              <p:tags r:id="rId2"/>
            </p:custDataLst>
          </p:nvPr>
        </p:nvPicPr>
        <p:blipFill rotWithShape="1">
          <a:blip r:embed="rId3">
            <a:extLst>
              <a:ext uri="{28A0092B-C50C-407E-A947-70E740481C1C}">
                <a14:useLocalDpi xmlns:a14="http://schemas.microsoft.com/office/drawing/2010/main" val="0"/>
              </a:ext>
            </a:extLst>
          </a:blip>
          <a:srcRect l="5798" t="24539" r="52074" b="20112"/>
          <a:stretch>
            <a:fillRect/>
          </a:stretch>
        </p:blipFill>
        <p:spPr>
          <a:xfrm>
            <a:off x="156845" y="1531620"/>
            <a:ext cx="5772785" cy="4266565"/>
          </a:xfrm>
          <a:prstGeom prst="rect">
            <a:avLst/>
          </a:prstGeom>
          <a:ln>
            <a:noFill/>
          </a:ln>
        </p:spPr>
      </p:pic>
      <p:pic>
        <p:nvPicPr>
          <p:cNvPr id="4" name="图片 3" descr="图形用户界面&#10;&#10;描述已自动生成"/>
          <p:cNvPicPr>
            <a:picLocks noChangeAspect="1"/>
          </p:cNvPicPr>
          <p:nvPr>
            <p:custDataLst>
              <p:tags r:id="rId4"/>
            </p:custDataLst>
          </p:nvPr>
        </p:nvPicPr>
        <p:blipFill rotWithShape="1">
          <a:blip r:embed="rId3">
            <a:extLst>
              <a:ext uri="{28A0092B-C50C-407E-A947-70E740481C1C}">
                <a14:useLocalDpi xmlns:a14="http://schemas.microsoft.com/office/drawing/2010/main" val="0"/>
              </a:ext>
            </a:extLst>
          </a:blip>
          <a:srcRect l="52287" t="24444" r="5585" b="20206"/>
          <a:stretch>
            <a:fillRect/>
          </a:stretch>
        </p:blipFill>
        <p:spPr>
          <a:xfrm>
            <a:off x="6228080" y="1295400"/>
            <a:ext cx="5774055" cy="4267200"/>
          </a:xfrm>
          <a:prstGeom prst="rect">
            <a:avLst/>
          </a:prstGeom>
          <a:ln>
            <a:noFill/>
          </a:ln>
        </p:spPr>
      </p:pic>
      <p:sp>
        <p:nvSpPr>
          <p:cNvPr id="5" name="Content Placeholder 2"/>
          <p:cNvSpPr txBox="1"/>
          <p:nvPr>
            <p:custDataLst>
              <p:tags r:id="rId5"/>
            </p:custDataLst>
          </p:nvPr>
        </p:nvSpPr>
        <p:spPr>
          <a:xfrm>
            <a:off x="80010" y="275590"/>
            <a:ext cx="5926455" cy="6036945"/>
          </a:xfrm>
          <a:prstGeom prst="rect">
            <a:avLst/>
          </a:prstGeom>
          <a:ln>
            <a:solidFill>
              <a:schemeClr val="accent1"/>
            </a:solidFill>
          </a:ln>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fontAlgn="auto">
              <a:spcBef>
                <a:spcPts val="0"/>
              </a:spcBef>
              <a:spcAft>
                <a:spcPts val="0"/>
              </a:spcAft>
              <a:buClr>
                <a:srgbClr val="202F3D">
                  <a:lumMod val="75000"/>
                </a:srgbClr>
              </a:buClr>
            </a:pPr>
            <a:endParaRPr lang="zh-CN" altLang="en-US" sz="2400" b="1" dirty="0">
              <a:solidFill>
                <a:schemeClr val="bg1"/>
              </a:solidFill>
              <a:latin typeface="思源黑体 Medium" panose="020B0600000000000000" pitchFamily="34" charset="-122"/>
              <a:ea typeface="思源黑体 Medium" panose="020B0600000000000000" pitchFamily="34" charset="-122"/>
            </a:endParaRPr>
          </a:p>
          <a:p>
            <a:pPr algn="ctr" fontAlgn="auto">
              <a:spcBef>
                <a:spcPts val="0"/>
              </a:spcBef>
              <a:spcAft>
                <a:spcPts val="0"/>
              </a:spcAft>
              <a:buClr>
                <a:srgbClr val="202F3D">
                  <a:lumMod val="75000"/>
                </a:srgbClr>
              </a:buClr>
            </a:pPr>
            <a:r>
              <a:rPr lang="zh-CN" altLang="en-US" sz="2400" b="1" dirty="0">
                <a:solidFill>
                  <a:schemeClr val="bg1"/>
                </a:solidFill>
                <a:latin typeface="思源黑体 Medium" panose="020B0600000000000000" pitchFamily="34" charset="-122"/>
                <a:ea typeface="思源黑体 Medium" panose="020B0600000000000000" pitchFamily="34" charset="-122"/>
              </a:rPr>
              <a:t>光学窗口片 </a:t>
            </a:r>
            <a:endParaRPr lang="zh-CN" altLang="en-US" sz="2400" b="1" dirty="0">
              <a:solidFill>
                <a:schemeClr val="bg1"/>
              </a:solidFill>
              <a:latin typeface="思源黑体 Medium" panose="020B0600000000000000" pitchFamily="34" charset="-122"/>
              <a:ea typeface="思源黑体 Medium" panose="020B0600000000000000" pitchFamily="34" charset="-122"/>
            </a:endParaRPr>
          </a:p>
          <a:p>
            <a:pPr algn="ctr" fontAlgn="auto">
              <a:spcBef>
                <a:spcPts val="0"/>
              </a:spcBef>
              <a:spcAft>
                <a:spcPts val="0"/>
              </a:spcAft>
              <a:buClr>
                <a:srgbClr val="202F3D">
                  <a:lumMod val="75000"/>
                </a:srgbClr>
              </a:buClr>
            </a:pPr>
            <a:r>
              <a:rPr lang="en-US" altLang="zh-CN" sz="2400" b="1" dirty="0">
                <a:solidFill>
                  <a:schemeClr val="bg1"/>
                </a:solidFill>
                <a:latin typeface="思源黑体 Medium" panose="020B0600000000000000" pitchFamily="34" charset="-122"/>
                <a:ea typeface="思源黑体 Medium" panose="020B0600000000000000" pitchFamily="34" charset="-122"/>
              </a:rPr>
              <a:t>Optical Window</a:t>
            </a:r>
            <a:endParaRPr lang="en-US" altLang="zh-CN" sz="2400" b="1" dirty="0">
              <a:solidFill>
                <a:schemeClr val="bg1"/>
              </a:solidFill>
              <a:latin typeface="思源黑体 Medium" panose="020B0600000000000000" pitchFamily="34" charset="-122"/>
              <a:ea typeface="思源黑体 Medium" panose="020B0600000000000000" pitchFamily="34" charset="-122"/>
            </a:endParaRPr>
          </a:p>
        </p:txBody>
      </p:sp>
      <p:sp>
        <p:nvSpPr>
          <p:cNvPr id="6" name="Content Placeholder 2"/>
          <p:cNvSpPr txBox="1"/>
          <p:nvPr>
            <p:custDataLst>
              <p:tags r:id="rId6"/>
            </p:custDataLst>
          </p:nvPr>
        </p:nvSpPr>
        <p:spPr>
          <a:xfrm>
            <a:off x="6132195" y="419100"/>
            <a:ext cx="5965190" cy="6181725"/>
          </a:xfrm>
          <a:prstGeom prst="rect">
            <a:avLst/>
          </a:prstGeom>
          <a:ln>
            <a:solidFill>
              <a:schemeClr val="accent1"/>
            </a:solidFill>
          </a:ln>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buClr>
                <a:srgbClr val="202F3D">
                  <a:lumMod val="75000"/>
                </a:srgbClr>
              </a:buClr>
            </a:pPr>
            <a:endParaRPr lang="zh-CN" altLang="en-US" sz="2400" b="1" dirty="0">
              <a:solidFill>
                <a:schemeClr val="bg1"/>
              </a:solidFill>
              <a:latin typeface="思源黑体 Medium" panose="020B0600000000000000" pitchFamily="34" charset="-122"/>
              <a:ea typeface="思源黑体 Medium" panose="020B0600000000000000" pitchFamily="34" charset="-122"/>
            </a:endParaRPr>
          </a:p>
          <a:p>
            <a:pPr algn="ctr">
              <a:buClr>
                <a:srgbClr val="202F3D">
                  <a:lumMod val="75000"/>
                </a:srgbClr>
              </a:buClr>
            </a:pPr>
            <a:endParaRPr lang="zh-CN" altLang="en-US" sz="2400" b="1" dirty="0">
              <a:solidFill>
                <a:schemeClr val="bg1"/>
              </a:solidFill>
              <a:latin typeface="思源黑体 Medium" panose="020B0600000000000000" pitchFamily="34" charset="-122"/>
              <a:ea typeface="思源黑体 Medium" panose="020B0600000000000000" pitchFamily="34" charset="-122"/>
            </a:endParaRPr>
          </a:p>
          <a:p>
            <a:pPr algn="ctr">
              <a:buClr>
                <a:srgbClr val="202F3D">
                  <a:lumMod val="75000"/>
                </a:srgbClr>
              </a:buClr>
            </a:pPr>
            <a:endParaRPr lang="zh-CN" altLang="en-US" sz="2400" b="1" dirty="0">
              <a:solidFill>
                <a:schemeClr val="bg1"/>
              </a:solidFill>
              <a:latin typeface="思源黑体 Medium" panose="020B0600000000000000" pitchFamily="34" charset="-122"/>
              <a:ea typeface="思源黑体 Medium" panose="020B0600000000000000" pitchFamily="34" charset="-122"/>
            </a:endParaRPr>
          </a:p>
          <a:p>
            <a:pPr algn="ctr">
              <a:buClr>
                <a:srgbClr val="202F3D">
                  <a:lumMod val="75000"/>
                </a:srgbClr>
              </a:buClr>
            </a:pPr>
            <a:endParaRPr lang="zh-CN" altLang="en-US" sz="2400" b="1" dirty="0">
              <a:solidFill>
                <a:schemeClr val="bg1"/>
              </a:solidFill>
              <a:latin typeface="思源黑体 Medium" panose="020B0600000000000000" pitchFamily="34" charset="-122"/>
              <a:ea typeface="思源黑体 Medium" panose="020B0600000000000000" pitchFamily="34" charset="-122"/>
            </a:endParaRPr>
          </a:p>
          <a:p>
            <a:pPr algn="ctr">
              <a:buClr>
                <a:srgbClr val="202F3D">
                  <a:lumMod val="75000"/>
                </a:srgbClr>
              </a:buClr>
            </a:pPr>
            <a:endParaRPr lang="zh-CN" altLang="en-US" sz="2400" b="1" dirty="0">
              <a:solidFill>
                <a:schemeClr val="bg1"/>
              </a:solidFill>
              <a:latin typeface="思源黑体 Medium" panose="020B0600000000000000" pitchFamily="34" charset="-122"/>
              <a:ea typeface="思源黑体 Medium" panose="020B0600000000000000" pitchFamily="34" charset="-122"/>
            </a:endParaRPr>
          </a:p>
          <a:p>
            <a:pPr algn="ctr">
              <a:buClr>
                <a:srgbClr val="202F3D">
                  <a:lumMod val="75000"/>
                </a:srgbClr>
              </a:buClr>
            </a:pPr>
            <a:endParaRPr lang="zh-CN" altLang="en-US" sz="2400" b="1" dirty="0">
              <a:solidFill>
                <a:schemeClr val="bg1"/>
              </a:solidFill>
              <a:latin typeface="思源黑体 Medium" panose="020B0600000000000000" pitchFamily="34" charset="-122"/>
              <a:ea typeface="思源黑体 Medium" panose="020B0600000000000000" pitchFamily="34" charset="-122"/>
            </a:endParaRPr>
          </a:p>
          <a:p>
            <a:pPr algn="ctr">
              <a:buClr>
                <a:srgbClr val="202F3D">
                  <a:lumMod val="75000"/>
                </a:srgbClr>
              </a:buClr>
            </a:pPr>
            <a:endParaRPr lang="zh-CN" altLang="en-US" sz="2400" b="1" dirty="0">
              <a:solidFill>
                <a:schemeClr val="bg1"/>
              </a:solidFill>
              <a:latin typeface="思源黑体 Medium" panose="020B0600000000000000" pitchFamily="34" charset="-122"/>
              <a:ea typeface="思源黑体 Medium" panose="020B0600000000000000" pitchFamily="34" charset="-122"/>
            </a:endParaRPr>
          </a:p>
          <a:p>
            <a:pPr algn="ctr">
              <a:buClr>
                <a:srgbClr val="202F3D">
                  <a:lumMod val="75000"/>
                </a:srgbClr>
              </a:buClr>
            </a:pPr>
            <a:endParaRPr lang="zh-CN" altLang="en-US" sz="2400" b="1" dirty="0">
              <a:solidFill>
                <a:schemeClr val="bg1"/>
              </a:solidFill>
              <a:latin typeface="思源黑体 Medium" panose="020B0600000000000000" pitchFamily="34" charset="-122"/>
              <a:ea typeface="思源黑体 Medium" panose="020B0600000000000000" pitchFamily="34" charset="-122"/>
            </a:endParaRPr>
          </a:p>
          <a:p>
            <a:pPr algn="ctr">
              <a:buClr>
                <a:srgbClr val="202F3D">
                  <a:lumMod val="75000"/>
                </a:srgbClr>
              </a:buClr>
            </a:pPr>
            <a:endParaRPr lang="zh-CN" altLang="en-US" sz="2400" b="1" dirty="0">
              <a:solidFill>
                <a:schemeClr val="bg1"/>
              </a:solidFill>
              <a:latin typeface="思源黑体 Medium" panose="020B0600000000000000" pitchFamily="34" charset="-122"/>
              <a:ea typeface="思源黑体 Medium" panose="020B0600000000000000" pitchFamily="34" charset="-122"/>
            </a:endParaRPr>
          </a:p>
          <a:p>
            <a:pPr algn="ctr" fontAlgn="auto">
              <a:spcBef>
                <a:spcPts val="0"/>
              </a:spcBef>
              <a:spcAft>
                <a:spcPts val="0"/>
              </a:spcAft>
              <a:buClr>
                <a:srgbClr val="202F3D">
                  <a:lumMod val="75000"/>
                </a:srgbClr>
              </a:buClr>
            </a:pPr>
            <a:endParaRPr lang="zh-CN" altLang="en-US" sz="2400" b="1" dirty="0">
              <a:solidFill>
                <a:schemeClr val="bg1"/>
              </a:solidFill>
              <a:latin typeface="思源黑体 Medium" panose="020B0600000000000000" pitchFamily="34" charset="-122"/>
              <a:ea typeface="思源黑体 Medium" panose="020B0600000000000000" pitchFamily="34" charset="-122"/>
            </a:endParaRPr>
          </a:p>
          <a:p>
            <a:pPr algn="ctr" fontAlgn="auto">
              <a:spcBef>
                <a:spcPts val="0"/>
              </a:spcBef>
              <a:spcAft>
                <a:spcPts val="0"/>
              </a:spcAft>
              <a:buClr>
                <a:srgbClr val="202F3D">
                  <a:lumMod val="75000"/>
                </a:srgbClr>
              </a:buClr>
            </a:pPr>
            <a:r>
              <a:rPr lang="en-US" altLang="zh-CN" sz="2400" b="1" dirty="0">
                <a:solidFill>
                  <a:schemeClr val="bg1"/>
                </a:solidFill>
                <a:latin typeface="思源黑体 Medium" panose="020B0600000000000000" pitchFamily="34" charset="-122"/>
                <a:ea typeface="思源黑体 Medium" panose="020B0600000000000000" pitchFamily="34" charset="-122"/>
              </a:rPr>
              <a:t>  </a:t>
            </a:r>
            <a:endParaRPr lang="en-US" altLang="zh-CN" sz="2400" b="1" dirty="0">
              <a:solidFill>
                <a:schemeClr val="bg1"/>
              </a:solidFill>
              <a:latin typeface="思源黑体 Medium" panose="020B0600000000000000" pitchFamily="34" charset="-122"/>
              <a:ea typeface="思源黑体 Medium" panose="020B0600000000000000" pitchFamily="34" charset="-122"/>
            </a:endParaRPr>
          </a:p>
          <a:p>
            <a:pPr algn="ctr" fontAlgn="auto">
              <a:spcBef>
                <a:spcPts val="0"/>
              </a:spcBef>
              <a:spcAft>
                <a:spcPts val="0"/>
              </a:spcAft>
              <a:buClr>
                <a:srgbClr val="202F3D">
                  <a:lumMod val="75000"/>
                </a:srgbClr>
              </a:buClr>
            </a:pPr>
            <a:r>
              <a:rPr lang="zh-CN" altLang="en-US" sz="2400" b="1" dirty="0">
                <a:solidFill>
                  <a:schemeClr val="bg1"/>
                </a:solidFill>
                <a:latin typeface="思源黑体 Medium" panose="020B0600000000000000" pitchFamily="34" charset="-122"/>
                <a:ea typeface="思源黑体 Medium" panose="020B0600000000000000" pitchFamily="34" charset="-122"/>
              </a:rPr>
              <a:t>有色玻璃滤光片 </a:t>
            </a:r>
            <a:endParaRPr lang="zh-CN" altLang="en-US" sz="2400" b="1" dirty="0">
              <a:solidFill>
                <a:schemeClr val="bg1"/>
              </a:solidFill>
              <a:latin typeface="思源黑体 Medium" panose="020B0600000000000000" pitchFamily="34" charset="-122"/>
              <a:ea typeface="思源黑体 Medium" panose="020B0600000000000000" pitchFamily="34" charset="-122"/>
            </a:endParaRPr>
          </a:p>
          <a:p>
            <a:pPr algn="ctr" fontAlgn="auto">
              <a:spcBef>
                <a:spcPts val="0"/>
              </a:spcBef>
              <a:spcAft>
                <a:spcPts val="0"/>
              </a:spcAft>
              <a:buClr>
                <a:srgbClr val="202F3D">
                  <a:lumMod val="75000"/>
                </a:srgbClr>
              </a:buClr>
            </a:pPr>
            <a:r>
              <a:rPr lang="en-US" altLang="zh-CN" sz="2400" b="1" dirty="0">
                <a:solidFill>
                  <a:schemeClr val="bg1"/>
                </a:solidFill>
                <a:latin typeface="思源黑体 Medium" panose="020B0600000000000000" pitchFamily="34" charset="-122"/>
                <a:ea typeface="思源黑体 Medium" panose="020B0600000000000000" pitchFamily="34" charset="-122"/>
              </a:rPr>
              <a:t>  Color Glass Filter</a:t>
            </a:r>
            <a:endParaRPr lang="en-US" altLang="zh-CN" sz="2400" b="1" dirty="0">
              <a:solidFill>
                <a:schemeClr val="bg1"/>
              </a:solidFill>
              <a:latin typeface="思源黑体 Medium" panose="020B0600000000000000" pitchFamily="34" charset="-122"/>
              <a:ea typeface="思源黑体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heel(1)">
                                      <p:cBhvr>
                                        <p:cTn id="10" dur="2000"/>
                                        <p:tgtEl>
                                          <p:spTgt spid="3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heel(1)">
                                      <p:cBhvr>
                                        <p:cTn id="13" dur="2000"/>
                                        <p:tgtEl>
                                          <p:spTgt spid="37"/>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28" grpId="0" bldLvl="0" animBg="1"/>
      <p:bldP spid="5" grpId="0" bldLvl="0" animBg="1"/>
      <p:bldP spid="6"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35" name="TextBox 38"/>
          <p:cNvSpPr txBox="1"/>
          <p:nvPr/>
        </p:nvSpPr>
        <p:spPr>
          <a:xfrm>
            <a:off x="7271124" y="2503505"/>
            <a:ext cx="430266"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6" name="TextBox 39"/>
          <p:cNvSpPr txBox="1"/>
          <p:nvPr/>
        </p:nvSpPr>
        <p:spPr>
          <a:xfrm>
            <a:off x="1873706" y="4836066"/>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7" name="TextBox 40"/>
          <p:cNvSpPr txBox="1"/>
          <p:nvPr/>
        </p:nvSpPr>
        <p:spPr>
          <a:xfrm>
            <a:off x="7266901" y="4855239"/>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8" name="Content Placeholder 2"/>
          <p:cNvSpPr txBox="1"/>
          <p:nvPr/>
        </p:nvSpPr>
        <p:spPr>
          <a:xfrm>
            <a:off x="8788400" y="101600"/>
            <a:ext cx="3115945" cy="74168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光学窗口片参数</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39" name="Content Placeholder 2"/>
          <p:cNvSpPr txBox="1"/>
          <p:nvPr/>
        </p:nvSpPr>
        <p:spPr>
          <a:xfrm>
            <a:off x="5973445" y="619125"/>
            <a:ext cx="6776085"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rPr>
              <a:t>Technical parameters of optical window</a:t>
            </a:r>
            <a:endParaRPr lang="en-US" sz="1800" spc="300" dirty="0">
              <a:solidFill>
                <a:schemeClr val="bg1"/>
              </a:solidFill>
              <a:latin typeface="思源黑体 Medium" panose="020B0600000000000000" pitchFamily="34" charset="-122"/>
              <a:ea typeface="思源黑体 Medium" panose="020B0600000000000000" pitchFamily="34" charset="-122"/>
            </a:endParaRPr>
          </a:p>
        </p:txBody>
      </p:sp>
      <p:graphicFrame>
        <p:nvGraphicFramePr>
          <p:cNvPr id="5" name="表格 4"/>
          <p:cNvGraphicFramePr>
            <a:graphicFrameLocks noGrp="1"/>
          </p:cNvGraphicFramePr>
          <p:nvPr>
            <p:custDataLst>
              <p:tags r:id="rId2"/>
            </p:custDataLst>
          </p:nvPr>
        </p:nvGraphicFramePr>
        <p:xfrm>
          <a:off x="0" y="1057910"/>
          <a:ext cx="12191365" cy="5800090"/>
        </p:xfrm>
        <a:graphic>
          <a:graphicData uri="http://schemas.openxmlformats.org/drawingml/2006/table">
            <a:tbl>
              <a:tblPr firstRow="1" firstCol="1" bandRow="1"/>
              <a:tblGrid>
                <a:gridCol w="1261110"/>
                <a:gridCol w="3993515"/>
                <a:gridCol w="6936740"/>
              </a:tblGrid>
              <a:tr h="2151380">
                <a:tc rowSpan="3">
                  <a:txBody>
                    <a:bodyPr/>
                    <a:p>
                      <a:pPr algn="ctr">
                        <a:buClrTx/>
                        <a:buSzTx/>
                        <a:buFontTx/>
                      </a:pPr>
                      <a:r>
                        <a:rPr lang="zh-CN" sz="1400" b="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形状分类</a:t>
                      </a:r>
                      <a:endParaRPr lang="zh-CN" sz="1400" b="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buClrTx/>
                        <a:buSzTx/>
                        <a:buFontTx/>
                      </a:pPr>
                      <a:r>
                        <a:rPr lang="zh-CN" sz="1400" b="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Shape</a:t>
                      </a:r>
                      <a:endParaRPr lang="zh-CN" sz="1400" b="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0" marR="0" marT="0" marB="0" anchor="ctr">
                    <a:lnL>
                      <a:noFill/>
                    </a:lnL>
                    <a:lnR w="12700">
                      <a:solidFill>
                        <a:schemeClr val="tx1"/>
                      </a:solidFill>
                      <a:prstDash val="dot"/>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p>
                      <a:pPr algn="ctr"/>
                      <a:r>
                        <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圆形</a:t>
                      </a:r>
                      <a:endPar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Round</a:t>
                      </a:r>
                      <a:endPar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0" marR="0" marT="0" marB="0" anchor="ctr">
                    <a:lnL w="12700">
                      <a:solidFill>
                        <a:schemeClr val="tx1"/>
                      </a:solidFill>
                      <a:prstDash val="dot"/>
                    </a:lnL>
                    <a:lnR w="12700">
                      <a:solidFill>
                        <a:schemeClr val="tx1"/>
                      </a:solidFill>
                      <a:prstDash val="dot"/>
                    </a:lnR>
                    <a:lnT>
                      <a:noFill/>
                    </a:lnT>
                    <a:lnB w="12700">
                      <a:solidFill>
                        <a:schemeClr val="tx1"/>
                      </a:solidFill>
                      <a:prstDash val="dot"/>
                    </a:lnB>
                    <a:lnTlToBr w="12700" cmpd="sng">
                      <a:noFill/>
                      <a:prstDash val="solid"/>
                    </a:lnTlToBr>
                    <a:lnBlToTr w="12700" cmpd="sng">
                      <a:noFill/>
                      <a:prstDash val="solid"/>
                    </a:lnBlToTr>
                    <a:solidFill>
                      <a:schemeClr val="bg1">
                        <a:lumMod val="95000"/>
                      </a:schemeClr>
                    </a:solidFill>
                  </a:tcPr>
                </a:tc>
                <a:tc>
                  <a:txBody>
                    <a:bodyPr/>
                    <a:p>
                      <a:pPr algn="ctr"/>
                      <a:r>
                        <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可生产加工范围</a:t>
                      </a:r>
                      <a:endPar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外径范围：</a:t>
                      </a: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2-400mm</a:t>
                      </a:r>
                      <a:endPar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厚度范围：</a:t>
                      </a: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0.1-30mm</a:t>
                      </a:r>
                      <a:r>
                        <a:rPr lang="zh-CN" alt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（蓝宝石和石英）</a:t>
                      </a: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 </a:t>
                      </a:r>
                      <a:endPar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      0.2-30mm</a:t>
                      </a:r>
                      <a:r>
                        <a:rPr lang="zh-CN" alt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（玻璃窗口）</a:t>
                      </a:r>
                      <a:endPar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Dimension</a:t>
                      </a:r>
                      <a:endPar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Outer diameter</a:t>
                      </a:r>
                      <a:r>
                        <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t>
                      </a: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2-400mm</a:t>
                      </a:r>
                      <a:endPar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marL="0" marR="0" lvl="0" indent="0" algn="ctr" defTabSz="914400" eaLnBrk="1" fontAlgn="base" latinLnBrk="0" hangingPunct="1">
                        <a:lnSpc>
                          <a:spcPct val="100000"/>
                        </a:lnSpc>
                        <a:spcBef>
                          <a:spcPct val="0"/>
                        </a:spcBef>
                        <a:spcAft>
                          <a:spcPct val="0"/>
                        </a:spcAft>
                        <a:buClr>
                          <a:srgbClr val="000000"/>
                        </a:buClr>
                        <a:buSzTx/>
                        <a:buFont typeface="Arial" panose="020B0604020202020204" pitchFamily="34" charset="0"/>
                        <a:buNone/>
                        <a:defRPr/>
                      </a:pP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Thickness</a:t>
                      </a:r>
                      <a:r>
                        <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t>
                      </a: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0.1-30mm(S</a:t>
                      </a:r>
                      <a:r>
                        <a:rPr lang="en-US" alt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apphire and quartz window)</a:t>
                      </a:r>
                      <a:endParaRPr lang="en-US" alt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marL="0" marR="0" lvl="0" indent="0" algn="ctr" defTabSz="914400" eaLnBrk="1" fontAlgn="base" latinLnBrk="0" hangingPunct="1">
                        <a:lnSpc>
                          <a:spcPct val="100000"/>
                        </a:lnSpc>
                        <a:spcBef>
                          <a:spcPct val="0"/>
                        </a:spcBef>
                        <a:spcAft>
                          <a:spcPct val="0"/>
                        </a:spcAft>
                        <a:buClr>
                          <a:srgbClr val="000000"/>
                        </a:buClr>
                        <a:buSzTx/>
                        <a:buFont typeface="Arial" panose="020B0604020202020204" pitchFamily="34" charset="0"/>
                        <a:buNone/>
                        <a:defRPr/>
                      </a:pPr>
                      <a:r>
                        <a:rPr lang="en-US" alt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    </a:t>
                      </a:r>
                      <a:r>
                        <a:rPr kumimoji="0" lang="en-US" altLang="zh-CN" sz="1300" b="0" i="0" u="none" strike="noStrike" kern="1200" cap="none" spc="0" normalizeH="0" baseline="0" noProof="0" dirty="0">
                          <a:ln>
                            <a:noFill/>
                          </a:ln>
                          <a:solidFill>
                            <a:srgbClr val="044594"/>
                          </a:solidFill>
                          <a:effectLst/>
                          <a:uLnTx/>
                          <a:uFillTx/>
                          <a:latin typeface="思源黑体 Medium" panose="020B0600000000000000" pitchFamily="34" charset="-122"/>
                          <a:ea typeface="思源黑体 Medium" panose="020B0600000000000000" pitchFamily="34" charset="-122"/>
                          <a:cs typeface="微软雅黑" panose="020B0503020204020204" pitchFamily="34" charset="-122"/>
                        </a:rPr>
                        <a:t>0.2-30mm</a:t>
                      </a:r>
                      <a:r>
                        <a:rPr kumimoji="0" lang="zh-CN" altLang="en-US" sz="1300" b="0" i="0" u="none" strike="noStrike" kern="1200" cap="none" spc="0" normalizeH="0" baseline="0" noProof="0" dirty="0">
                          <a:ln>
                            <a:noFill/>
                          </a:ln>
                          <a:solidFill>
                            <a:srgbClr val="044594"/>
                          </a:solidFill>
                          <a:effectLst/>
                          <a:uLnTx/>
                          <a:uFillTx/>
                          <a:latin typeface="思源黑体 Medium" panose="020B0600000000000000" pitchFamily="34" charset="-122"/>
                          <a:ea typeface="思源黑体 Medium" panose="020B0600000000000000" pitchFamily="34" charset="-122"/>
                          <a:cs typeface="微软雅黑" panose="020B0503020204020204" pitchFamily="34" charset="-122"/>
                        </a:rPr>
                        <a:t> （</a:t>
                      </a:r>
                      <a:r>
                        <a:rPr kumimoji="0" lang="en-US" altLang="zh-CN" sz="1300" b="0" i="0" u="none" strike="noStrike" kern="1200" cap="none" spc="0" normalizeH="0" baseline="0" noProof="0" dirty="0">
                          <a:ln>
                            <a:noFill/>
                          </a:ln>
                          <a:solidFill>
                            <a:srgbClr val="044594"/>
                          </a:solidFill>
                          <a:effectLst/>
                          <a:uLnTx/>
                          <a:uFillTx/>
                          <a:latin typeface="思源黑体 Medium" panose="020B0600000000000000" pitchFamily="34" charset="-122"/>
                          <a:ea typeface="思源黑体 Medium" panose="020B0600000000000000" pitchFamily="34" charset="-122"/>
                          <a:cs typeface="微软雅黑" panose="020B0503020204020204" pitchFamily="34" charset="-122"/>
                        </a:rPr>
                        <a:t>Glass</a:t>
                      </a:r>
                      <a:r>
                        <a:rPr kumimoji="0" lang="zh-CN" altLang="en-US" sz="1300" b="0" i="0" u="none" strike="noStrike" kern="1200" cap="none" spc="0" normalizeH="0" baseline="0" noProof="0" dirty="0">
                          <a:ln>
                            <a:noFill/>
                          </a:ln>
                          <a:solidFill>
                            <a:srgbClr val="044594"/>
                          </a:solidFill>
                          <a:effectLst/>
                          <a:uLnTx/>
                          <a:uFillTx/>
                          <a:latin typeface="思源黑体 Medium" panose="020B0600000000000000" pitchFamily="34" charset="-122"/>
                          <a:ea typeface="思源黑体 Medium" panose="020B0600000000000000" pitchFamily="34" charset="-122"/>
                          <a:cs typeface="微软雅黑" panose="020B0503020204020204" pitchFamily="34" charset="-122"/>
                        </a:rPr>
                        <a:t> </a:t>
                      </a:r>
                      <a:r>
                        <a:rPr kumimoji="0" lang="en-US" altLang="zh-CN" sz="1300" b="0" i="0" u="none" strike="noStrike" kern="1200" cap="none" spc="0" normalizeH="0" baseline="0" noProof="0" dirty="0">
                          <a:ln>
                            <a:noFill/>
                          </a:ln>
                          <a:solidFill>
                            <a:srgbClr val="044594"/>
                          </a:solidFill>
                          <a:effectLst/>
                          <a:uLnTx/>
                          <a:uFillTx/>
                          <a:latin typeface="思源黑体 Medium" panose="020B0600000000000000" pitchFamily="34" charset="-122"/>
                          <a:ea typeface="思源黑体 Medium" panose="020B0600000000000000" pitchFamily="34" charset="-122"/>
                          <a:cs typeface="微软雅黑" panose="020B0503020204020204" pitchFamily="34" charset="-122"/>
                        </a:rPr>
                        <a:t>window</a:t>
                      </a:r>
                      <a:r>
                        <a:rPr kumimoji="0" lang="zh-CN" altLang="en-US" sz="1300" b="0" i="0" u="none" strike="noStrike" kern="1200" cap="none" spc="0" normalizeH="0" baseline="0" noProof="0" dirty="0">
                          <a:ln>
                            <a:noFill/>
                          </a:ln>
                          <a:solidFill>
                            <a:srgbClr val="044594"/>
                          </a:solidFill>
                          <a:effectLst/>
                          <a:uLnTx/>
                          <a:uFillTx/>
                          <a:latin typeface="思源黑体 Medium" panose="020B0600000000000000" pitchFamily="34" charset="-122"/>
                          <a:ea typeface="思源黑体 Medium" panose="020B0600000000000000" pitchFamily="34" charset="-122"/>
                          <a:cs typeface="微软雅黑" panose="020B0503020204020204" pitchFamily="34" charset="-122"/>
                        </a:rPr>
                        <a:t>）</a:t>
                      </a:r>
                      <a:endParaRPr kumimoji="0" lang="zh-CN" altLang="en-US" sz="1300" b="0" i="0" u="none" strike="noStrike" kern="1200" cap="none" spc="0" normalizeH="0" baseline="0" noProof="0" dirty="0">
                        <a:ln>
                          <a:noFill/>
                        </a:ln>
                        <a:solidFill>
                          <a:srgbClr val="044594"/>
                        </a:solidFill>
                        <a:effectLst/>
                        <a:uLnTx/>
                        <a:uFillTx/>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0" marR="0" marT="0" marB="0" anchor="ctr">
                    <a:lnL w="12700">
                      <a:solidFill>
                        <a:schemeClr val="tx1"/>
                      </a:solidFill>
                      <a:prstDash val="dot"/>
                    </a:lnL>
                    <a:lnR>
                      <a:noFill/>
                    </a:lnR>
                    <a:lnT>
                      <a:noFill/>
                    </a:lnT>
                    <a:lnB w="12700">
                      <a:solidFill>
                        <a:schemeClr val="tx1"/>
                      </a:solidFill>
                      <a:prstDash val="dot"/>
                    </a:lnB>
                    <a:lnTlToBr w="12700" cmpd="sng">
                      <a:noFill/>
                      <a:prstDash val="solid"/>
                    </a:lnTlToBr>
                    <a:lnBlToTr w="12700" cmpd="sng">
                      <a:noFill/>
                      <a:prstDash val="solid"/>
                    </a:lnBlToTr>
                    <a:solidFill>
                      <a:schemeClr val="bg1">
                        <a:lumMod val="95000"/>
                      </a:schemeClr>
                    </a:solidFill>
                  </a:tcPr>
                </a:tc>
              </a:tr>
              <a:tr h="2393950">
                <a:tc vMerge="1">
                  <a:tcPr>
                    <a:lnL>
                      <a:noFill/>
                    </a:lnL>
                    <a:lnR w="12700">
                      <a:solidFill>
                        <a:schemeClr val="tx1"/>
                      </a:solidFill>
                      <a:prstDash val="dot"/>
                    </a:lnR>
                  </a:tcPr>
                </a:tc>
                <a:tc>
                  <a:txBody>
                    <a:bodyPr/>
                    <a:p>
                      <a:pPr algn="ctr"/>
                      <a:r>
                        <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方形</a:t>
                      </a: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t>
                      </a:r>
                      <a:r>
                        <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长方形</a:t>
                      </a: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t>
                      </a:r>
                      <a:r>
                        <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矩形</a:t>
                      </a:r>
                      <a:endPar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Square /Rectangular</a:t>
                      </a:r>
                      <a:endPar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w="12700" cmpd="sng">
                      <a:noFill/>
                      <a:prstDash val="solid"/>
                    </a:lnTlToBr>
                    <a:lnBlToTr w="12700" cmpd="sng">
                      <a:noFill/>
                      <a:prstDash val="solid"/>
                    </a:lnBlToTr>
                    <a:solidFill>
                      <a:schemeClr val="accent1">
                        <a:lumMod val="20000"/>
                        <a:lumOff val="80000"/>
                      </a:schemeClr>
                    </a:solidFill>
                  </a:tcPr>
                </a:tc>
                <a:tc>
                  <a:txBody>
                    <a:bodyPr/>
                    <a:p>
                      <a:pPr algn="ctr"/>
                      <a:r>
                        <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可生产加工范围</a:t>
                      </a:r>
                      <a:endPar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长度范围：</a:t>
                      </a: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2-400mm</a:t>
                      </a:r>
                      <a:endPar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宽度范围：</a:t>
                      </a: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2-400mm</a:t>
                      </a:r>
                      <a:endPar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厚度范围：</a:t>
                      </a: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0.1-30mm(</a:t>
                      </a:r>
                      <a:r>
                        <a:rPr lang="zh-CN" alt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蓝宝石和石英窗口）</a:t>
                      </a:r>
                      <a:endParaRPr lang="en-US" alt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marL="0" marR="0" lvl="0" indent="0" algn="ctr" defTabSz="914400" eaLnBrk="1" fontAlgn="base" latinLnBrk="0" hangingPunct="1">
                        <a:lnSpc>
                          <a:spcPct val="100000"/>
                        </a:lnSpc>
                        <a:spcBef>
                          <a:spcPct val="0"/>
                        </a:spcBef>
                        <a:spcAft>
                          <a:spcPct val="0"/>
                        </a:spcAft>
                        <a:buClr>
                          <a:srgbClr val="000000"/>
                        </a:buClr>
                        <a:buSzTx/>
                        <a:buFont typeface="Arial" panose="020B0604020202020204" pitchFamily="34" charset="0"/>
                        <a:buNone/>
                        <a:defRPr/>
                      </a:pPr>
                      <a:r>
                        <a:rPr kumimoji="0" lang="en-US" altLang="zh-CN" sz="1300" b="0" i="0" u="none" strike="noStrike" kern="1200" cap="none" spc="0" normalizeH="0" baseline="0" noProof="0" dirty="0">
                          <a:ln>
                            <a:noFill/>
                          </a:ln>
                          <a:solidFill>
                            <a:srgbClr val="044594"/>
                          </a:solidFill>
                          <a:effectLst/>
                          <a:uLnTx/>
                          <a:uFillTx/>
                          <a:latin typeface="思源黑体 Medium" panose="020B0600000000000000" pitchFamily="34" charset="-122"/>
                          <a:ea typeface="思源黑体 Medium" panose="020B0600000000000000" pitchFamily="34" charset="-122"/>
                          <a:cs typeface="微软雅黑" panose="020B0503020204020204" pitchFamily="34" charset="-122"/>
                        </a:rPr>
                        <a:t>   0.2-30mm</a:t>
                      </a:r>
                      <a:r>
                        <a:rPr kumimoji="0" lang="zh-CN" altLang="en-US" sz="1300" b="0" i="0" u="none" strike="noStrike" kern="1200" cap="none" spc="0" normalizeH="0" baseline="0" noProof="0" dirty="0">
                          <a:ln>
                            <a:noFill/>
                          </a:ln>
                          <a:solidFill>
                            <a:srgbClr val="044594"/>
                          </a:solidFill>
                          <a:effectLst/>
                          <a:uLnTx/>
                          <a:uFillTx/>
                          <a:latin typeface="思源黑体 Medium" panose="020B0600000000000000" pitchFamily="34" charset="-122"/>
                          <a:ea typeface="思源黑体 Medium" panose="020B0600000000000000" pitchFamily="34" charset="-122"/>
                          <a:cs typeface="微软雅黑" panose="020B0503020204020204" pitchFamily="34" charset="-122"/>
                        </a:rPr>
                        <a:t>（玻璃窗口）</a:t>
                      </a:r>
                      <a:endPar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Dimension</a:t>
                      </a:r>
                      <a:endPar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Length</a:t>
                      </a:r>
                      <a:r>
                        <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t>
                      </a: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2-400mm</a:t>
                      </a:r>
                      <a:endPar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Width</a:t>
                      </a:r>
                      <a:r>
                        <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t>
                      </a: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 2-400mm</a:t>
                      </a:r>
                      <a:endPar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Thickness</a:t>
                      </a:r>
                      <a:r>
                        <a:rPr 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t>
                      </a:r>
                      <a:r>
                        <a:rPr 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0.1-30mm</a:t>
                      </a:r>
                      <a:r>
                        <a:rPr lang="zh-CN" alt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t>
                      </a:r>
                      <a:r>
                        <a:rPr lang="en-US" alt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Sapphire and quartz window</a:t>
                      </a:r>
                      <a:r>
                        <a:rPr lang="zh-CN" alt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t>
                      </a:r>
                      <a:endParaRPr lang="zh-CN" altLang="en-US"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alt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0.2-30mm (Glass window)</a:t>
                      </a:r>
                      <a:endParaRPr lang="en-US" altLang="zh-CN" sz="13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lnTlToBr w="12700" cmpd="sng">
                      <a:noFill/>
                      <a:prstDash val="solid"/>
                    </a:lnTlToBr>
                    <a:lnBlToTr w="12700" cmpd="sng">
                      <a:noFill/>
                      <a:prstDash val="solid"/>
                    </a:lnBlToTr>
                    <a:solidFill>
                      <a:schemeClr val="accent1">
                        <a:lumMod val="20000"/>
                        <a:lumOff val="80000"/>
                      </a:schemeClr>
                    </a:solidFill>
                  </a:tcPr>
                </a:tc>
              </a:tr>
              <a:tr h="1254760">
                <a:tc vMerge="1">
                  <a:tcPr>
                    <a:lnL>
                      <a:noFill/>
                    </a:lnL>
                    <a:lnR w="12700">
                      <a:solidFill>
                        <a:schemeClr val="tx1"/>
                      </a:solidFill>
                      <a:prstDash val="dot"/>
                    </a:lnR>
                    <a:lnB>
                      <a:noFill/>
                    </a:lnB>
                  </a:tcPr>
                </a:tc>
                <a:tc>
                  <a:txBody>
                    <a:bodyPr/>
                    <a:p>
                      <a:pPr algn="ctr"/>
                      <a:r>
                        <a:rPr lang="zh-CN" alt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异形件</a:t>
                      </a:r>
                      <a:endParaRPr lang="en-US" alt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alt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Other Shape</a:t>
                      </a:r>
                      <a:endParaRPr lang="en-US" alt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a:noFill/>
                    </a:lnB>
                    <a:lnTlToBr w="12700" cmpd="sng">
                      <a:noFill/>
                      <a:prstDash val="solid"/>
                    </a:lnTlToBr>
                    <a:lnBlToTr w="12700" cmpd="sng">
                      <a:noFill/>
                      <a:prstDash val="solid"/>
                    </a:lnBlToTr>
                    <a:solidFill>
                      <a:schemeClr val="bg1">
                        <a:lumMod val="95000"/>
                      </a:schemeClr>
                    </a:solidFill>
                  </a:tcPr>
                </a:tc>
                <a:tc>
                  <a:txBody>
                    <a:bodyPr/>
                    <a:p>
                      <a:pPr algn="ctr"/>
                      <a:r>
                        <a:rPr lang="zh-CN" sz="1300" b="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可根据客户需求定制生产</a:t>
                      </a:r>
                      <a:endParaRPr lang="zh-CN" sz="1300" b="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sz="1300" b="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Customized</a:t>
                      </a:r>
                      <a:endParaRPr lang="en-US" sz="1300" b="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0" marR="0" marT="0" marB="0" anchor="ctr">
                    <a:lnL w="12700">
                      <a:solidFill>
                        <a:schemeClr val="tx1"/>
                      </a:solidFill>
                      <a:prstDash val="dot"/>
                    </a:lnL>
                    <a:lnR>
                      <a:noFill/>
                    </a:lnR>
                    <a:lnT w="12700">
                      <a:solidFill>
                        <a:schemeClr val="tx1"/>
                      </a:solidFill>
                      <a:prstDash val="dot"/>
                    </a:lnT>
                    <a:lnB>
                      <a:noFill/>
                    </a:lnB>
                    <a:lnTlToBr w="12700" cmpd="sng">
                      <a:noFill/>
                      <a:prstDash val="solid"/>
                    </a:lnTlToBr>
                    <a:lnBlToTr w="12700" cmpd="sng">
                      <a:noFill/>
                      <a:prstDash val="solid"/>
                    </a:lnBlToTr>
                    <a:solidFill>
                      <a:schemeClr val="bg1">
                        <a:lumMod val="95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par>
                                <p:cTn id="16" presetID="21" presetClass="entr" presetSubtype="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heel(1)">
                                      <p:cBhvr>
                                        <p:cTn id="18" dur="2000"/>
                                        <p:tgtEl>
                                          <p:spTgt spid="35"/>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heel(1)">
                                      <p:cBhvr>
                                        <p:cTn id="21" dur="2000"/>
                                        <p:tgtEl>
                                          <p:spTgt spid="36"/>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heel(1)">
                                      <p:cBhvr>
                                        <p:cTn id="24" dur="2000"/>
                                        <p:tgtEl>
                                          <p:spTgt spid="37"/>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P spid="37" grpId="0" bldLvl="0" animBg="1"/>
      <p:bldP spid="38" grpId="0"/>
      <p:bldP spid="39" grpId="0"/>
      <p:bldP spid="28"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35" name="TextBox 38"/>
          <p:cNvSpPr txBox="1"/>
          <p:nvPr/>
        </p:nvSpPr>
        <p:spPr>
          <a:xfrm>
            <a:off x="7271124" y="2503505"/>
            <a:ext cx="430266"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6" name="TextBox 39"/>
          <p:cNvSpPr txBox="1"/>
          <p:nvPr/>
        </p:nvSpPr>
        <p:spPr>
          <a:xfrm>
            <a:off x="1873706" y="4836066"/>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7" name="TextBox 40"/>
          <p:cNvSpPr txBox="1"/>
          <p:nvPr/>
        </p:nvSpPr>
        <p:spPr>
          <a:xfrm>
            <a:off x="7266901" y="4855239"/>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graphicFrame>
        <p:nvGraphicFramePr>
          <p:cNvPr id="2" name="表格 1"/>
          <p:cNvGraphicFramePr>
            <a:graphicFrameLocks noGrp="1"/>
          </p:cNvGraphicFramePr>
          <p:nvPr>
            <p:custDataLst>
              <p:tags r:id="rId2"/>
            </p:custDataLst>
          </p:nvPr>
        </p:nvGraphicFramePr>
        <p:xfrm>
          <a:off x="635" y="0"/>
          <a:ext cx="12191365" cy="5821045"/>
        </p:xfrm>
        <a:graphic>
          <a:graphicData uri="http://schemas.openxmlformats.org/drawingml/2006/table">
            <a:tbl>
              <a:tblPr firstRow="1" firstCol="1" bandRow="1"/>
              <a:tblGrid>
                <a:gridCol w="1304925"/>
                <a:gridCol w="4034790"/>
                <a:gridCol w="6851650"/>
              </a:tblGrid>
              <a:tr h="1806575">
                <a:tc rowSpan="3">
                  <a:txBody>
                    <a:bodyPr/>
                    <a:p>
                      <a:pPr algn="ctr">
                        <a:buClrTx/>
                        <a:buSzTx/>
                        <a:buFontTx/>
                      </a:pPr>
                      <a:r>
                        <a:rPr lang="en-US" sz="1400" b="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形状分类</a:t>
                      </a:r>
                      <a:endParaRPr lang="en-US" sz="1400" b="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buClrTx/>
                        <a:buSzTx/>
                        <a:buFontTx/>
                      </a:pPr>
                      <a:r>
                        <a:rPr lang="en-US" sz="1400" b="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Shape</a:t>
                      </a:r>
                      <a:endParaRPr lang="en-US" sz="1400" b="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a:noFill/>
                    </a:lnT>
                    <a:lnB>
                      <a:noFill/>
                    </a:lnB>
                    <a:lnTlToBr w="12700" cmpd="sng">
                      <a:noFill/>
                      <a:prstDash val="solid"/>
                    </a:lnTlToBr>
                    <a:lnBlToTr w="12700" cmpd="sng">
                      <a:noFill/>
                      <a:prstDash val="solid"/>
                    </a:lnBlToTr>
                    <a:solidFill>
                      <a:schemeClr val="accent1">
                        <a:lumMod val="20000"/>
                        <a:lumOff val="80000"/>
                      </a:schemeClr>
                    </a:solidFill>
                  </a:tcPr>
                </a:tc>
                <a:tc>
                  <a:txBody>
                    <a:bodyPr/>
                    <a:p>
                      <a:pPr algn="ctr"/>
                      <a:r>
                        <a:rPr lang="zh-CN" sz="14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圆形</a:t>
                      </a:r>
                      <a:endParaRPr lang="zh-CN" sz="14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en-US" sz="14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Round</a:t>
                      </a:r>
                      <a:endParaRPr lang="en-US" sz="14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a:noFill/>
                    </a:lnT>
                    <a:lnB w="12700">
                      <a:solidFill>
                        <a:schemeClr val="tx1"/>
                      </a:solidFill>
                      <a:prstDash val="dot"/>
                    </a:lnB>
                    <a:lnTlToBr w="12700" cmpd="sng">
                      <a:noFill/>
                      <a:prstDash val="solid"/>
                    </a:lnTlToBr>
                    <a:lnBlToTr w="12700" cmpd="sng">
                      <a:noFill/>
                      <a:prstDash val="solid"/>
                    </a:lnBlToTr>
                    <a:solidFill>
                      <a:schemeClr val="bg1">
                        <a:lumMod val="95000"/>
                      </a:schemeClr>
                    </a:solidFill>
                  </a:tcPr>
                </a:tc>
                <a:tc>
                  <a:txBody>
                    <a:bodyPr/>
                    <a:p>
                      <a:pPr marL="0" marR="0" lvl="0" indent="0" algn="ctr" defTabSz="914400" eaLnBrk="1" fontAlgn="base" latinLnBrk="0" hangingPunct="1">
                        <a:lnSpc>
                          <a:spcPct val="100000"/>
                        </a:lnSpc>
                        <a:spcBef>
                          <a:spcPct val="0"/>
                        </a:spcBef>
                        <a:spcAft>
                          <a:spcPct val="0"/>
                        </a:spcAft>
                        <a:buClr>
                          <a:srgbClr val="000000"/>
                        </a:buClr>
                        <a:buSzTx/>
                        <a:buFont typeface="Arial" panose="020B0604020202020204" pitchFamily="34" charset="0"/>
                        <a:buNone/>
                        <a:defRPr/>
                      </a:pP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可生产加工范围</a:t>
                      </a:r>
                      <a:r>
                        <a:rPr lang="en-US" altLang="zh-CN"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Dimension</a:t>
                      </a:r>
                      <a:endParaRPr lang="zh-CN"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外径范围：</a:t>
                      </a: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2-400mm</a:t>
                      </a:r>
                      <a:endParaRPr lang="zh-CN"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厚度范围：</a:t>
                      </a: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0.5mm</a:t>
                      </a:r>
                      <a:endParaRPr lang="zh-CN"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Outer diameter</a:t>
                      </a: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a:t>
                      </a: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2mm</a:t>
                      </a:r>
                      <a:endParaRPr lang="zh-CN"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Thickness</a:t>
                      </a: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a:t>
                      </a: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0.5mm</a:t>
                      </a:r>
                      <a:endPar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a:noFill/>
                    </a:lnR>
                    <a:lnT>
                      <a:noFill/>
                    </a:lnT>
                    <a:lnB w="12700">
                      <a:solidFill>
                        <a:schemeClr val="tx1"/>
                      </a:solidFill>
                      <a:prstDash val="dot"/>
                    </a:lnB>
                    <a:lnTlToBr w="12700" cmpd="sng">
                      <a:noFill/>
                      <a:prstDash val="solid"/>
                    </a:lnTlToBr>
                    <a:lnBlToTr w="12700" cmpd="sng">
                      <a:noFill/>
                      <a:prstDash val="solid"/>
                    </a:lnBlToTr>
                    <a:solidFill>
                      <a:schemeClr val="bg1">
                        <a:lumMod val="95000"/>
                      </a:schemeClr>
                    </a:solidFill>
                  </a:tcPr>
                </a:tc>
              </a:tr>
              <a:tr h="1930400">
                <a:tc vMerge="1">
                  <a:tcPr>
                    <a:lnL>
                      <a:noFill/>
                    </a:lnL>
                    <a:lnR w="12700">
                      <a:solidFill>
                        <a:schemeClr val="tx1"/>
                      </a:solidFill>
                      <a:prstDash val="dot"/>
                    </a:lnR>
                  </a:tcPr>
                </a:tc>
                <a:tc>
                  <a:txBody>
                    <a:bodyPr/>
                    <a:p>
                      <a:pPr algn="ctr"/>
                      <a:r>
                        <a:rPr lang="zh-CN" sz="14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方形</a:t>
                      </a:r>
                      <a:r>
                        <a:rPr lang="en-US" sz="14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a:t>
                      </a:r>
                      <a:r>
                        <a:rPr lang="zh-CN" sz="14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长方形</a:t>
                      </a:r>
                      <a:endParaRPr lang="zh-CN" sz="14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en-US" sz="14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Square /Rectangular</a:t>
                      </a:r>
                      <a:endParaRPr lang="en-US" sz="14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w="12700" cmpd="sng">
                      <a:noFill/>
                      <a:prstDash val="solid"/>
                    </a:lnTlToBr>
                    <a:lnBlToTr w="12700" cmpd="sng">
                      <a:noFill/>
                      <a:prstDash val="solid"/>
                    </a:lnBlToTr>
                    <a:solidFill>
                      <a:schemeClr val="accent1">
                        <a:lumMod val="20000"/>
                        <a:lumOff val="80000"/>
                      </a:schemeClr>
                    </a:solidFill>
                  </a:tcPr>
                </a:tc>
                <a:tc>
                  <a:txBody>
                    <a:bodyPr/>
                    <a:p>
                      <a:pPr marL="0" marR="0" lvl="0" indent="0" algn="ctr" defTabSz="914400" eaLnBrk="1" fontAlgn="base" latinLnBrk="0" hangingPunct="1">
                        <a:lnSpc>
                          <a:spcPct val="100000"/>
                        </a:lnSpc>
                        <a:spcBef>
                          <a:spcPct val="0"/>
                        </a:spcBef>
                        <a:spcAft>
                          <a:spcPct val="0"/>
                        </a:spcAft>
                        <a:buClr>
                          <a:srgbClr val="000000"/>
                        </a:buClr>
                        <a:buSzTx/>
                        <a:buFont typeface="Arial" panose="020B0604020202020204" pitchFamily="34" charset="0"/>
                        <a:buNone/>
                        <a:defRPr/>
                      </a:pP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可生产加工范围</a:t>
                      </a:r>
                      <a:r>
                        <a:rPr lang="en-US" altLang="zh-CN"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Dimension</a:t>
                      </a:r>
                      <a:endParaRPr lang="zh-CN"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长度范围：</a:t>
                      </a: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200-400mm</a:t>
                      </a:r>
                      <a:endParaRPr lang="zh-CN"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宽度范围：</a:t>
                      </a: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200-400mm</a:t>
                      </a:r>
                      <a:endParaRPr lang="zh-CN"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厚度范围：</a:t>
                      </a: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0.5-30mm</a:t>
                      </a:r>
                      <a:endParaRPr lang="zh-CN"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Length</a:t>
                      </a: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a:t>
                      </a: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200-400mm</a:t>
                      </a:r>
                      <a:endParaRPr lang="zh-CN"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Width</a:t>
                      </a: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a:t>
                      </a: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200-400mm</a:t>
                      </a:r>
                      <a:endParaRPr lang="zh-CN"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Thickness</a:t>
                      </a: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a:t>
                      </a: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0.5-30mm</a:t>
                      </a:r>
                      <a:endPar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lnTlToBr w="12700" cmpd="sng">
                      <a:noFill/>
                      <a:prstDash val="solid"/>
                    </a:lnTlToBr>
                    <a:lnBlToTr w="12700" cmpd="sng">
                      <a:noFill/>
                      <a:prstDash val="solid"/>
                    </a:lnBlToTr>
                    <a:solidFill>
                      <a:schemeClr val="accent1">
                        <a:lumMod val="20000"/>
                        <a:lumOff val="80000"/>
                      </a:schemeClr>
                    </a:solidFill>
                  </a:tcPr>
                </a:tc>
              </a:tr>
              <a:tr h="2084070">
                <a:tc vMerge="1">
                  <a:tcPr>
                    <a:lnL>
                      <a:noFill/>
                    </a:lnL>
                    <a:lnR w="12700">
                      <a:solidFill>
                        <a:schemeClr val="tx1"/>
                      </a:solidFill>
                      <a:prstDash val="dot"/>
                    </a:lnR>
                    <a:lnB>
                      <a:noFill/>
                    </a:lnB>
                  </a:tcPr>
                </a:tc>
                <a:tc>
                  <a:txBody>
                    <a:bodyPr/>
                    <a:p>
                      <a:pPr algn="ctr"/>
                      <a:r>
                        <a:rPr lang="zh-CN" sz="14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方形（蓝玻璃）</a:t>
                      </a:r>
                      <a:r>
                        <a:rPr lang="en-US" sz="14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a:t>
                      </a:r>
                      <a:r>
                        <a:rPr lang="zh-CN" sz="14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定制</a:t>
                      </a:r>
                      <a:endParaRPr lang="zh-CN" sz="14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en-US" sz="14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Square(blue glass)/Customized</a:t>
                      </a:r>
                      <a:endParaRPr lang="en-US" sz="14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a:noFill/>
                    </a:lnB>
                    <a:lnTlToBr w="12700" cmpd="sng">
                      <a:noFill/>
                      <a:prstDash val="solid"/>
                    </a:lnTlToBr>
                    <a:lnBlToTr w="12700" cmpd="sng">
                      <a:noFill/>
                      <a:prstDash val="solid"/>
                    </a:lnBlToTr>
                    <a:solidFill>
                      <a:schemeClr val="bg1">
                        <a:lumMod val="95000"/>
                      </a:schemeClr>
                    </a:solidFill>
                  </a:tcPr>
                </a:tc>
                <a:tc>
                  <a:txBody>
                    <a:bodyPr/>
                    <a:p>
                      <a:pPr algn="ct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可生产加工范围</a:t>
                      </a:r>
                      <a:r>
                        <a:rPr lang="en-US" alt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  Dimension </a:t>
                      </a:r>
                      <a:endParaRPr lang="zh-CN"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长度范围：</a:t>
                      </a: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77mm</a:t>
                      </a:r>
                      <a:endParaRPr lang="zh-CN"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宽度范围：</a:t>
                      </a: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77mm</a:t>
                      </a:r>
                      <a:endParaRPr lang="zh-CN"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厚度范围：</a:t>
                      </a: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0.1-0.5mm</a:t>
                      </a:r>
                      <a:endParaRPr lang="zh-CN"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Length</a:t>
                      </a: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a:t>
                      </a: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77mm</a:t>
                      </a:r>
                      <a:endParaRPr lang="zh-CN"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Width</a:t>
                      </a: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a:t>
                      </a: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77mm</a:t>
                      </a:r>
                      <a:endParaRPr lang="zh-CN"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p>
                      <a:pPr algn="ct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Thickness</a:t>
                      </a:r>
                      <a:r>
                        <a:rPr lang="zh-CN" sz="1300" kern="100" dirty="0">
                          <a:solidFill>
                            <a:srgbClr val="1B439A"/>
                          </a:solidFill>
                          <a:effectLst/>
                          <a:latin typeface="思源黑体 Medium" panose="020B0600000000000000" pitchFamily="34" charset="-122"/>
                          <a:ea typeface="思源黑体 Medium" panose="020B0600000000000000" pitchFamily="34" charset="-122"/>
                          <a:cs typeface="Arial" panose="020B0604020202020204" pitchFamily="34" charset="0"/>
                        </a:rPr>
                        <a:t>：</a:t>
                      </a:r>
                      <a:r>
                        <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rPr>
                        <a:t>0.1-0.5mm</a:t>
                      </a:r>
                      <a:endParaRPr lang="en-US" sz="1300" kern="100" dirty="0">
                        <a:solidFill>
                          <a:srgbClr val="1B439A"/>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a:noFill/>
                    </a:lnR>
                    <a:lnT w="12700">
                      <a:solidFill>
                        <a:schemeClr val="tx1"/>
                      </a:solidFill>
                      <a:prstDash val="dot"/>
                    </a:lnT>
                    <a:lnB>
                      <a:noFill/>
                    </a:lnB>
                    <a:lnTlToBr w="12700" cmpd="sng">
                      <a:noFill/>
                      <a:prstDash val="solid"/>
                    </a:lnTlToBr>
                    <a:lnBlToTr w="12700" cmpd="sng">
                      <a:noFill/>
                      <a:prstDash val="solid"/>
                    </a:lnBlToTr>
                    <a:solidFill>
                      <a:schemeClr val="bg1">
                        <a:lumMod val="95000"/>
                      </a:schemeClr>
                    </a:solidFill>
                  </a:tcPr>
                </a:tc>
              </a:tr>
            </a:tbl>
          </a:graphicData>
        </a:graphic>
      </p:graphicFrame>
      <p:sp>
        <p:nvSpPr>
          <p:cNvPr id="3" name="Content Placeholder 2"/>
          <p:cNvSpPr txBox="1"/>
          <p:nvPr>
            <p:custDataLst>
              <p:tags r:id="rId3"/>
            </p:custDataLst>
          </p:nvPr>
        </p:nvSpPr>
        <p:spPr>
          <a:xfrm>
            <a:off x="8065770" y="5915660"/>
            <a:ext cx="3893185" cy="74168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有色玻璃滤光片参数</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4" name="Content Placeholder 2"/>
          <p:cNvSpPr txBox="1"/>
          <p:nvPr>
            <p:custDataLst>
              <p:tags r:id="rId4"/>
            </p:custDataLst>
          </p:nvPr>
        </p:nvSpPr>
        <p:spPr>
          <a:xfrm>
            <a:off x="5415915" y="6345555"/>
            <a:ext cx="6776085"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rPr>
              <a:t>Technical parameters of </a:t>
            </a:r>
            <a:r>
              <a:rPr lang="en-US" sz="1800" spc="300" dirty="0">
                <a:solidFill>
                  <a:schemeClr val="bg1"/>
                </a:solidFill>
                <a:latin typeface="思源黑体 Medium" panose="020B0600000000000000" pitchFamily="34" charset="-122"/>
                <a:ea typeface="思源黑体 Medium" panose="020B0600000000000000" pitchFamily="34" charset="-122"/>
                <a:sym typeface="+mn-ea"/>
              </a:rPr>
              <a:t>color glass filter</a:t>
            </a:r>
            <a:endParaRPr lang="en-US" sz="1800" spc="300" dirty="0">
              <a:solidFill>
                <a:schemeClr val="bg1"/>
              </a:solidFill>
              <a:latin typeface="思源黑体 Medium" panose="020B0600000000000000" pitchFamily="34" charset="-122"/>
              <a:ea typeface="思源黑体 Medium" panose="020B0600000000000000"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heel(1)">
                                      <p:cBhvr>
                                        <p:cTn id="10" dur="2000"/>
                                        <p:tgtEl>
                                          <p:spTgt spid="3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heel(1)">
                                      <p:cBhvr>
                                        <p:cTn id="13" dur="2000"/>
                                        <p:tgtEl>
                                          <p:spTgt spid="37"/>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P spid="37" grpId="0" bldLvl="0" animBg="1"/>
      <p:bldP spid="28" grpId="0" bldLvl="0" animBg="1"/>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35" name="TextBox 38"/>
          <p:cNvSpPr txBox="1"/>
          <p:nvPr/>
        </p:nvSpPr>
        <p:spPr>
          <a:xfrm>
            <a:off x="7271124" y="2503505"/>
            <a:ext cx="430266"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6" name="TextBox 39"/>
          <p:cNvSpPr txBox="1"/>
          <p:nvPr/>
        </p:nvSpPr>
        <p:spPr>
          <a:xfrm>
            <a:off x="1873706" y="4836066"/>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7" name="TextBox 40"/>
          <p:cNvSpPr txBox="1"/>
          <p:nvPr/>
        </p:nvSpPr>
        <p:spPr>
          <a:xfrm>
            <a:off x="7266901" y="4855239"/>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 name="Content Placeholder 2"/>
          <p:cNvSpPr txBox="1"/>
          <p:nvPr>
            <p:custDataLst>
              <p:tags r:id="rId2"/>
            </p:custDataLst>
          </p:nvPr>
        </p:nvSpPr>
        <p:spPr>
          <a:xfrm>
            <a:off x="344805" y="5814060"/>
            <a:ext cx="3115945" cy="74168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光学窗口片参数</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4" name="Content Placeholder 2"/>
          <p:cNvSpPr txBox="1"/>
          <p:nvPr>
            <p:custDataLst>
              <p:tags r:id="rId3"/>
            </p:custDataLst>
          </p:nvPr>
        </p:nvSpPr>
        <p:spPr>
          <a:xfrm>
            <a:off x="323215" y="6217920"/>
            <a:ext cx="6776085"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rPr>
              <a:t>Technical parameters of optical window</a:t>
            </a:r>
            <a:endParaRPr lang="en-US" sz="1800" spc="300" dirty="0">
              <a:solidFill>
                <a:schemeClr val="bg1"/>
              </a:solidFill>
              <a:latin typeface="思源黑体 Medium" panose="020B0600000000000000" pitchFamily="34" charset="-122"/>
              <a:ea typeface="思源黑体 Medium" panose="020B0600000000000000" pitchFamily="34" charset="-122"/>
            </a:endParaRPr>
          </a:p>
        </p:txBody>
      </p:sp>
      <p:graphicFrame>
        <p:nvGraphicFramePr>
          <p:cNvPr id="2" name="表格 1"/>
          <p:cNvGraphicFramePr>
            <a:graphicFrameLocks noGrp="1"/>
          </p:cNvGraphicFramePr>
          <p:nvPr>
            <p:custDataLst>
              <p:tags r:id="rId4"/>
            </p:custDataLst>
          </p:nvPr>
        </p:nvGraphicFramePr>
        <p:xfrm>
          <a:off x="-635" y="0"/>
          <a:ext cx="12192635" cy="5605145"/>
        </p:xfrm>
        <a:graphic>
          <a:graphicData uri="http://schemas.openxmlformats.org/drawingml/2006/table">
            <a:tbl>
              <a:tblPr firstRow="1" firstCol="1" bandRow="1"/>
              <a:tblGrid>
                <a:gridCol w="5934075"/>
                <a:gridCol w="6258560"/>
              </a:tblGrid>
              <a:tr h="782955">
                <a:tc>
                  <a:txBody>
                    <a:bodyPr/>
                    <a:p>
                      <a:pPr algn="ctr">
                        <a:buClrTx/>
                        <a:buSzTx/>
                        <a:buFontTx/>
                      </a:pP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材　　料</a:t>
                      </a:r>
                      <a:endPar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buClrTx/>
                        <a:buSzTx/>
                        <a:buFontTx/>
                      </a:pP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Material</a:t>
                      </a:r>
                      <a:endPar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a:noFill/>
                    </a:lnL>
                    <a:lnR w="12700">
                      <a:solidFill>
                        <a:schemeClr val="tx1"/>
                      </a:solidFill>
                      <a:prstDash val="dot"/>
                    </a:lnR>
                    <a:lnT>
                      <a:noFill/>
                    </a:lnT>
                    <a:lnB w="12700">
                      <a:solidFill>
                        <a:schemeClr val="tx1"/>
                      </a:solidFill>
                      <a:prstDash val="dot"/>
                    </a:lnB>
                    <a:solidFill>
                      <a:schemeClr val="accent1">
                        <a:lumMod val="20000"/>
                        <a:lumOff val="80000"/>
                      </a:schemeClr>
                    </a:solidFill>
                  </a:tcPr>
                </a:tc>
                <a:tc>
                  <a:txBody>
                    <a:bodyPr/>
                    <a:p>
                      <a:pPr algn="ctr">
                        <a:buClrTx/>
                        <a:buSzTx/>
                        <a:buFontTx/>
                      </a:pP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光学玻璃 ,</a:t>
                      </a: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sym typeface="+mn-ea"/>
                        </a:rPr>
                        <a:t>蓝宝石，熔融石英</a:t>
                      </a:r>
                      <a:endPar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buClrTx/>
                        <a:buSzTx/>
                        <a:buFontTx/>
                      </a:pP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Optical glass, Sapphire , fused silica</a:t>
                      </a:r>
                      <a:endPar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w="12700">
                      <a:solidFill>
                        <a:schemeClr val="tx1"/>
                      </a:solidFill>
                      <a:prstDash val="dot"/>
                    </a:lnL>
                    <a:lnR>
                      <a:noFill/>
                    </a:lnR>
                    <a:lnT>
                      <a:noFill/>
                    </a:lnT>
                    <a:lnB w="12700">
                      <a:solidFill>
                        <a:schemeClr val="tx1"/>
                      </a:solidFill>
                      <a:prstDash val="dot"/>
                    </a:lnB>
                    <a:solidFill>
                      <a:schemeClr val="accent1">
                        <a:lumMod val="20000"/>
                        <a:lumOff val="80000"/>
                      </a:schemeClr>
                    </a:solidFill>
                  </a:tcPr>
                </a:tc>
              </a:tr>
              <a:tr h="622935">
                <a:tc>
                  <a:txBody>
                    <a:bodyPr/>
                    <a:p>
                      <a:pPr algn="ctr"/>
                      <a:r>
                        <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外形公差</a:t>
                      </a:r>
                      <a:endParaRPr lang="zh-CN" sz="16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Dimension tolerance</a:t>
                      </a:r>
                      <a:endPar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a:noFill/>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a:txBody>
                    <a:bodyPr/>
                    <a:p>
                      <a:pPr algn="ctr"/>
                      <a:r>
                        <a:rPr lang="en-US" sz="140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rPr>
                        <a:t>+/-0.03mm </a:t>
                      </a:r>
                      <a:endParaRPr lang="en-US" sz="140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68580" marR="68580" marT="0" marB="0" anchor="ctr">
                    <a:lnL w="12700">
                      <a:solidFill>
                        <a:schemeClr val="tx1"/>
                      </a:solidFill>
                      <a:prstDash val="dot"/>
                    </a:lnL>
                    <a:lnR>
                      <a:noFill/>
                    </a:lnR>
                    <a:lnT w="12700">
                      <a:solidFill>
                        <a:schemeClr val="tx1"/>
                      </a:solidFill>
                      <a:prstDash val="dot"/>
                    </a:lnT>
                    <a:lnB w="12700">
                      <a:solidFill>
                        <a:schemeClr val="tx1"/>
                      </a:solidFill>
                      <a:prstDash val="dot"/>
                    </a:lnB>
                    <a:solidFill>
                      <a:srgbClr val="F2F2F2"/>
                    </a:solidFill>
                  </a:tcPr>
                </a:tc>
              </a:tr>
              <a:tr h="789940">
                <a:tc>
                  <a:txBody>
                    <a:bodyPr/>
                    <a:p>
                      <a:pPr algn="ctr"/>
                      <a:r>
                        <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厚度公差</a:t>
                      </a:r>
                      <a:endParaRPr lang="zh-CN" sz="16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Thickness tolerance</a:t>
                      </a:r>
                      <a:endPar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a:noFill/>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a:txBody>
                    <a:bodyPr/>
                    <a:p>
                      <a:pPr algn="ct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±0.005mm</a:t>
                      </a:r>
                      <a:endPar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w="12700">
                      <a:solidFill>
                        <a:schemeClr val="tx1"/>
                      </a:solidFill>
                      <a:prstDash val="dot"/>
                    </a:lnL>
                    <a:lnR>
                      <a:noFill/>
                    </a:lnR>
                    <a:lnT w="12700">
                      <a:solidFill>
                        <a:schemeClr val="tx1"/>
                      </a:solidFill>
                      <a:prstDash val="dot"/>
                    </a:lnT>
                    <a:lnB w="12700">
                      <a:solidFill>
                        <a:schemeClr val="tx1"/>
                      </a:solidFill>
                      <a:prstDash val="dot"/>
                    </a:lnB>
                    <a:solidFill>
                      <a:schemeClr val="accent1">
                        <a:lumMod val="20000"/>
                        <a:lumOff val="80000"/>
                      </a:schemeClr>
                    </a:solidFill>
                  </a:tcPr>
                </a:tc>
              </a:tr>
              <a:tr h="608965">
                <a:tc>
                  <a:txBody>
                    <a:bodyPr/>
                    <a:p>
                      <a:pPr algn="ctr"/>
                      <a:r>
                        <a:rPr lang="zh-CN"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面　型</a:t>
                      </a:r>
                      <a:endParaRPr lang="zh-CN" sz="16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Flatness</a:t>
                      </a:r>
                      <a:endParaRPr 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a:noFill/>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a:txBody>
                    <a:bodyPr/>
                    <a:p>
                      <a:pPr algn="ctr"/>
                      <a:r>
                        <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t>
                      </a: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1/8λ</a:t>
                      </a:r>
                      <a:r>
                        <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t>
                      </a: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@632.8 nm </a:t>
                      </a:r>
                      <a:endPar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w="12700">
                      <a:solidFill>
                        <a:schemeClr val="tx1"/>
                      </a:solidFill>
                      <a:prstDash val="dot"/>
                    </a:lnL>
                    <a:lnR>
                      <a:noFill/>
                    </a:lnR>
                    <a:lnT w="12700">
                      <a:solidFill>
                        <a:schemeClr val="tx1"/>
                      </a:solidFill>
                      <a:prstDash val="dot"/>
                    </a:lnT>
                    <a:lnB w="12700">
                      <a:solidFill>
                        <a:schemeClr val="tx1"/>
                      </a:solidFill>
                      <a:prstDash val="dot"/>
                    </a:lnB>
                    <a:solidFill>
                      <a:srgbClr val="F2F2F2"/>
                    </a:solidFill>
                  </a:tcPr>
                </a:tc>
              </a:tr>
              <a:tr h="777240">
                <a:tc>
                  <a:txBody>
                    <a:bodyPr/>
                    <a:p>
                      <a:pPr algn="ctr">
                        <a:spcAft>
                          <a:spcPts val="0"/>
                        </a:spcAft>
                      </a:pPr>
                      <a:r>
                        <a:rPr lang="zh-CN" sz="1400" kern="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平行度</a:t>
                      </a:r>
                      <a:endParaRPr lang="zh-CN" sz="1800" kern="1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spcAft>
                          <a:spcPts val="0"/>
                        </a:spcAft>
                      </a:pPr>
                      <a:r>
                        <a:rPr lang="en-US" sz="1400" kern="1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Parallelism</a:t>
                      </a:r>
                      <a:endParaRPr lang="en-US" sz="1400" kern="1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a:noFill/>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a:txBody>
                    <a:bodyPr/>
                    <a:p>
                      <a:pPr algn="ctr">
                        <a:spcAft>
                          <a:spcPts val="0"/>
                        </a:spcAft>
                      </a:pPr>
                      <a:r>
                        <a:rPr lang="zh-CN" sz="1400" kern="0" dirty="0">
                          <a:solidFill>
                            <a:srgbClr val="044594"/>
                          </a:solidFill>
                          <a:effectLst/>
                          <a:latin typeface="思源黑体 Medium" panose="020B0600000000000000" pitchFamily="34" charset="-122"/>
                          <a:ea typeface="思源黑体 Medium" panose="020B0600000000000000" pitchFamily="34" charset="-122"/>
                          <a:cs typeface="Tahoma" panose="020B0604030504040204" pitchFamily="34" charset="0"/>
                        </a:rPr>
                        <a:t>≤</a:t>
                      </a:r>
                      <a:r>
                        <a:rPr lang="en-US" sz="140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rPr>
                        <a:t>1'</a:t>
                      </a:r>
                      <a:endParaRPr lang="en-US" sz="140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68580" marR="68580" marT="0" marB="0" anchor="ctr">
                    <a:lnL w="12700">
                      <a:solidFill>
                        <a:schemeClr val="tx1"/>
                      </a:solidFill>
                      <a:prstDash val="dot"/>
                    </a:lnL>
                    <a:lnR>
                      <a:noFill/>
                    </a:lnR>
                    <a:lnT w="12700">
                      <a:solidFill>
                        <a:schemeClr val="tx1"/>
                      </a:solidFill>
                      <a:prstDash val="dot"/>
                    </a:lnT>
                    <a:lnB w="12700">
                      <a:solidFill>
                        <a:schemeClr val="tx1"/>
                      </a:solidFill>
                      <a:prstDash val="dot"/>
                    </a:lnB>
                    <a:solidFill>
                      <a:schemeClr val="accent1">
                        <a:lumMod val="20000"/>
                        <a:lumOff val="80000"/>
                      </a:schemeClr>
                    </a:solidFill>
                  </a:tcPr>
                </a:tc>
              </a:tr>
              <a:tr h="771525">
                <a:tc>
                  <a:txBody>
                    <a:bodyPr/>
                    <a:p>
                      <a:pPr algn="ctr"/>
                      <a:r>
                        <a:rPr lang="zh-CN"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光 洁 度</a:t>
                      </a:r>
                      <a:endParaRPr lang="zh-CN" sz="16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Surface quality</a:t>
                      </a:r>
                      <a:endParaRPr 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a:noFill/>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a:txBody>
                    <a:bodyPr/>
                    <a:p>
                      <a:pPr algn="ct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5/10</a:t>
                      </a:r>
                      <a:r>
                        <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t>
                      </a: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20/10</a:t>
                      </a:r>
                      <a:r>
                        <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t>
                      </a: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40/20</a:t>
                      </a:r>
                      <a:r>
                        <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t>
                      </a: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60/40</a:t>
                      </a:r>
                      <a:endPar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w="12700">
                      <a:solidFill>
                        <a:schemeClr val="tx1"/>
                      </a:solidFill>
                      <a:prstDash val="dot"/>
                    </a:lnL>
                    <a:lnR>
                      <a:noFill/>
                    </a:lnR>
                    <a:lnT w="12700">
                      <a:solidFill>
                        <a:schemeClr val="tx1"/>
                      </a:solidFill>
                      <a:prstDash val="dot"/>
                    </a:lnT>
                    <a:lnB w="12700">
                      <a:solidFill>
                        <a:schemeClr val="tx1"/>
                      </a:solidFill>
                      <a:prstDash val="dot"/>
                    </a:lnB>
                    <a:solidFill>
                      <a:srgbClr val="F2F2F2"/>
                    </a:solidFill>
                  </a:tcPr>
                </a:tc>
              </a:tr>
              <a:tr h="626745">
                <a:tc>
                  <a:txBody>
                    <a:bodyPr/>
                    <a:p>
                      <a:pPr algn="ctr"/>
                      <a:r>
                        <a:rPr lang="zh-CN"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有效孔径</a:t>
                      </a:r>
                      <a:endParaRPr lang="zh-CN" sz="16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Clear aperture</a:t>
                      </a:r>
                      <a:endParaRPr 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a:noFill/>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a:txBody>
                    <a:bodyPr/>
                    <a:p>
                      <a:pPr algn="ctr"/>
                      <a:r>
                        <a:rPr lang="en-US" sz="140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rPr>
                        <a:t>&gt;90%</a:t>
                      </a:r>
                      <a:endParaRPr lang="en-US" sz="140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68580" marR="68580" marT="0" marB="0" anchor="ctr">
                    <a:lnL w="12700">
                      <a:solidFill>
                        <a:schemeClr val="tx1"/>
                      </a:solidFill>
                      <a:prstDash val="dot"/>
                    </a:lnL>
                    <a:lnR>
                      <a:noFill/>
                    </a:lnR>
                    <a:lnT w="12700">
                      <a:solidFill>
                        <a:schemeClr val="tx1"/>
                      </a:solidFill>
                      <a:prstDash val="dot"/>
                    </a:lnT>
                    <a:lnB w="12700">
                      <a:solidFill>
                        <a:schemeClr val="tx1"/>
                      </a:solidFill>
                      <a:prstDash val="dot"/>
                    </a:lnB>
                    <a:solidFill>
                      <a:schemeClr val="accent1">
                        <a:lumMod val="20000"/>
                        <a:lumOff val="80000"/>
                      </a:schemeClr>
                    </a:solidFill>
                  </a:tcPr>
                </a:tc>
              </a:tr>
              <a:tr h="624840">
                <a:tc>
                  <a:txBody>
                    <a:bodyPr/>
                    <a:p>
                      <a:pPr algn="ctr"/>
                      <a:r>
                        <a:rPr lang="zh-CN"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镀膜</a:t>
                      </a:r>
                      <a:endParaRPr lang="zh-CN" sz="16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Coating</a:t>
                      </a:r>
                      <a:endParaRPr 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a:noFill/>
                    </a:lnL>
                    <a:lnR w="12700">
                      <a:solidFill>
                        <a:schemeClr val="tx1"/>
                      </a:solidFill>
                      <a:prstDash val="dot"/>
                    </a:lnR>
                    <a:lnT w="12700">
                      <a:solidFill>
                        <a:schemeClr val="tx1"/>
                      </a:solidFill>
                      <a:prstDash val="dot"/>
                    </a:lnT>
                    <a:lnB>
                      <a:noFill/>
                    </a:lnB>
                    <a:solidFill>
                      <a:srgbClr val="F2F2F2"/>
                    </a:solidFill>
                  </a:tcPr>
                </a:tc>
                <a:tc>
                  <a:txBody>
                    <a:bodyPr/>
                    <a:p>
                      <a:pPr algn="ct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AR/AF/IR/</a:t>
                      </a:r>
                      <a:r>
                        <a:rPr lang="en-US" altLang="id-ID" sz="1600" dirty="0">
                          <a:solidFill>
                            <a:srgbClr val="044594"/>
                          </a:solidFill>
                          <a:latin typeface="思源黑体 Medium" panose="020B0600000000000000" pitchFamily="34" charset="-122"/>
                          <a:ea typeface="思源黑体 Medium" panose="020B0600000000000000" pitchFamily="34" charset="-122"/>
                          <a:cs typeface="微软雅黑" panose="020B0503020204020204" pitchFamily="34" charset="-122"/>
                          <a:sym typeface="+mn-ea"/>
                        </a:rPr>
                        <a:t>dielectric film</a:t>
                      </a:r>
                      <a:r>
                        <a:rPr lang="en-US" altLang="zh-CN" sz="16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sym typeface="+mn-ea"/>
                        </a:rPr>
                        <a:t>/metal film/laser film</a:t>
                      </a:r>
                      <a:endParaRPr lang="en-US" altLang="zh-CN" sz="16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sym typeface="+mn-ea"/>
                      </a:endParaRPr>
                    </a:p>
                  </a:txBody>
                  <a:tcPr marL="68580" marR="68580" marT="0" marB="0" anchor="ctr">
                    <a:lnL w="12700">
                      <a:solidFill>
                        <a:schemeClr val="tx1"/>
                      </a:solidFill>
                      <a:prstDash val="dot"/>
                    </a:lnL>
                    <a:lnR>
                      <a:noFill/>
                    </a:lnR>
                    <a:lnT w="12700">
                      <a:solidFill>
                        <a:schemeClr val="tx1"/>
                      </a:solidFill>
                      <a:prstDash val="dot"/>
                    </a:lnT>
                    <a:lnB>
                      <a:noFill/>
                    </a:lnB>
                    <a:solidFill>
                      <a:srgbClr val="F2F2F2"/>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heel(1)">
                                      <p:cBhvr>
                                        <p:cTn id="10" dur="2000"/>
                                        <p:tgtEl>
                                          <p:spTgt spid="3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heel(1)">
                                      <p:cBhvr>
                                        <p:cTn id="13" dur="2000"/>
                                        <p:tgtEl>
                                          <p:spTgt spid="37"/>
                                        </p:tgtEl>
                                      </p:cBhvr>
                                    </p:animEffect>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P spid="37" grpId="0" bldLvl="0" animBg="1"/>
      <p:bldP spid="3" grpId="0"/>
      <p:bldP spid="4" grpId="0"/>
      <p:bldP spid="28"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gradFill>
            <a:gsLst>
              <a:gs pos="50000">
                <a:srgbClr val="004E9E"/>
              </a:gs>
              <a:gs pos="97000">
                <a:srgbClr val="FFFFFF">
                  <a:alpha val="24000"/>
                </a:srgbClr>
              </a:gs>
            </a:gsLst>
            <a:path path="rect">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35" name="TextBox 38"/>
          <p:cNvSpPr txBox="1"/>
          <p:nvPr/>
        </p:nvSpPr>
        <p:spPr>
          <a:xfrm>
            <a:off x="7271124" y="2503505"/>
            <a:ext cx="430266"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6" name="TextBox 39"/>
          <p:cNvSpPr txBox="1"/>
          <p:nvPr/>
        </p:nvSpPr>
        <p:spPr>
          <a:xfrm>
            <a:off x="1873706" y="4836066"/>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7" name="TextBox 40"/>
          <p:cNvSpPr txBox="1"/>
          <p:nvPr/>
        </p:nvSpPr>
        <p:spPr>
          <a:xfrm>
            <a:off x="7266901" y="4855239"/>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8" name="Content Placeholder 2"/>
          <p:cNvSpPr txBox="1"/>
          <p:nvPr/>
        </p:nvSpPr>
        <p:spPr>
          <a:xfrm>
            <a:off x="3338195" y="320675"/>
            <a:ext cx="5393055" cy="60071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石英</a:t>
            </a:r>
            <a:r>
              <a:rPr lang="en-US" altLang="zh-CN" sz="3200" b="1" dirty="0">
                <a:solidFill>
                  <a:schemeClr val="bg1"/>
                </a:solidFill>
                <a:latin typeface="思源黑体 Medium" panose="020B0600000000000000" pitchFamily="34" charset="-122"/>
                <a:ea typeface="思源黑体 Medium" panose="020B0600000000000000" pitchFamily="34" charset="-122"/>
              </a:rPr>
              <a:t> / </a:t>
            </a:r>
            <a:r>
              <a:rPr lang="zh-CN" altLang="en-US" sz="3200" b="1" dirty="0">
                <a:solidFill>
                  <a:schemeClr val="bg1"/>
                </a:solidFill>
                <a:latin typeface="思源黑体 Medium" panose="020B0600000000000000" pitchFamily="34" charset="-122"/>
                <a:ea typeface="思源黑体 Medium" panose="020B0600000000000000" pitchFamily="34" charset="-122"/>
              </a:rPr>
              <a:t>玻璃</a:t>
            </a:r>
            <a:r>
              <a:rPr lang="en-US" altLang="zh-CN" sz="3200" b="1" dirty="0">
                <a:solidFill>
                  <a:schemeClr val="bg1"/>
                </a:solidFill>
                <a:latin typeface="思源黑体 Medium" panose="020B0600000000000000" pitchFamily="34" charset="-122"/>
                <a:ea typeface="思源黑体 Medium" panose="020B0600000000000000" pitchFamily="34" charset="-122"/>
              </a:rPr>
              <a:t> / </a:t>
            </a:r>
            <a:r>
              <a:rPr lang="zh-CN" altLang="en-US" sz="3200" b="1" dirty="0">
                <a:solidFill>
                  <a:schemeClr val="bg1"/>
                </a:solidFill>
                <a:latin typeface="思源黑体 Medium" panose="020B0600000000000000" pitchFamily="34" charset="-122"/>
                <a:ea typeface="思源黑体 Medium" panose="020B0600000000000000" pitchFamily="34" charset="-122"/>
              </a:rPr>
              <a:t>蓝宝石晶圆</a:t>
            </a:r>
            <a:endParaRPr lang="zh-CN" altLang="en-US" sz="3200" b="1" dirty="0">
              <a:solidFill>
                <a:srgbClr val="004E9E"/>
              </a:solidFill>
              <a:latin typeface="思源黑体 Medium" panose="020B0600000000000000" pitchFamily="34" charset="-122"/>
              <a:ea typeface="思源黑体 Medium" panose="020B0600000000000000" pitchFamily="34" charset="-122"/>
            </a:endParaRPr>
          </a:p>
        </p:txBody>
      </p:sp>
      <p:sp>
        <p:nvSpPr>
          <p:cNvPr id="39" name="Content Placeholder 2"/>
          <p:cNvSpPr txBox="1"/>
          <p:nvPr/>
        </p:nvSpPr>
        <p:spPr>
          <a:xfrm>
            <a:off x="2726690" y="776605"/>
            <a:ext cx="7843520"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rPr>
              <a:t>Quartz Wafer &amp; Glass Wafer&amp; Sapphire Wafer</a:t>
            </a:r>
            <a:endParaRPr lang="en-US" sz="1800" spc="300" dirty="0">
              <a:solidFill>
                <a:schemeClr val="bg1"/>
              </a:solidFill>
              <a:latin typeface="思源黑体 Medium" panose="020B0600000000000000" pitchFamily="34" charset="-122"/>
              <a:ea typeface="思源黑体 Medium" panose="020B0600000000000000" pitchFamily="34" charset="-122"/>
            </a:endParaRPr>
          </a:p>
        </p:txBody>
      </p:sp>
      <p:grpSp>
        <p:nvGrpSpPr>
          <p:cNvPr id="2" name="组合 1"/>
          <p:cNvGrpSpPr/>
          <p:nvPr/>
        </p:nvGrpSpPr>
        <p:grpSpPr>
          <a:xfrm>
            <a:off x="117475" y="1325880"/>
            <a:ext cx="11957685" cy="5450840"/>
            <a:chOff x="1392" y="3240"/>
            <a:chExt cx="16520" cy="5941"/>
          </a:xfrm>
        </p:grpSpPr>
        <p:sp>
          <p:nvSpPr>
            <p:cNvPr id="16" name="object 16"/>
            <p:cNvSpPr/>
            <p:nvPr/>
          </p:nvSpPr>
          <p:spPr>
            <a:xfrm>
              <a:off x="1392" y="3240"/>
              <a:ext cx="7905" cy="5941"/>
            </a:xfrm>
            <a:prstGeom prst="rect">
              <a:avLst/>
            </a:prstGeom>
            <a:blipFill>
              <a:blip r:embed="rId2" cstate="print"/>
              <a:stretch>
                <a:fillRect/>
              </a:stretch>
            </a:blipFill>
            <a:ln w="38100">
              <a:solidFill>
                <a:srgbClr val="000000">
                  <a:alpha val="0"/>
                </a:srgbClr>
              </a:solidFill>
            </a:ln>
          </p:spPr>
          <p:txBody>
            <a:bodyPr wrap="square" lIns="0" tIns="0" rIns="0" bIns="0" rtlCol="0"/>
            <a:lstStyle/>
            <a:p/>
          </p:txBody>
        </p:sp>
        <p:sp>
          <p:nvSpPr>
            <p:cNvPr id="17" name="object 17"/>
            <p:cNvSpPr/>
            <p:nvPr/>
          </p:nvSpPr>
          <p:spPr>
            <a:xfrm>
              <a:off x="9840" y="3240"/>
              <a:ext cx="8072" cy="5940"/>
            </a:xfrm>
            <a:prstGeom prst="rect">
              <a:avLst/>
            </a:prstGeom>
            <a:blipFill>
              <a:blip r:embed="rId3" cstate="print"/>
            </a:blipFill>
            <a:ln w="38100">
              <a:solidFill>
                <a:srgbClr val="000000">
                  <a:alpha val="0"/>
                </a:srgbClr>
              </a:solidFill>
            </a:ln>
          </p:spPr>
          <p:txBody>
            <a:bodyPr wrap="square" lIns="0" tIns="0" rIns="0" bIns="0" rtlCol="0"/>
            <a:lstStyle/>
            <a:p/>
          </p:txBody>
        </p:sp>
      </p:gr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par>
                                <p:cTn id="16" presetID="21" presetClass="entr" presetSubtype="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heel(1)">
                                      <p:cBhvr>
                                        <p:cTn id="18" dur="2000"/>
                                        <p:tgtEl>
                                          <p:spTgt spid="35"/>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heel(1)">
                                      <p:cBhvr>
                                        <p:cTn id="21" dur="2000"/>
                                        <p:tgtEl>
                                          <p:spTgt spid="36"/>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heel(1)">
                                      <p:cBhvr>
                                        <p:cTn id="24" dur="2000"/>
                                        <p:tgtEl>
                                          <p:spTgt spid="37"/>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P spid="37" grpId="0" bldLvl="0" animBg="1"/>
      <p:bldP spid="38" grpId="0"/>
      <p:bldP spid="39" grpId="0"/>
      <p:bldP spid="28"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35" name="TextBox 38"/>
          <p:cNvSpPr txBox="1"/>
          <p:nvPr/>
        </p:nvSpPr>
        <p:spPr>
          <a:xfrm>
            <a:off x="7271124" y="2503505"/>
            <a:ext cx="430266"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6" name="TextBox 39"/>
          <p:cNvSpPr txBox="1"/>
          <p:nvPr/>
        </p:nvSpPr>
        <p:spPr>
          <a:xfrm>
            <a:off x="1873706" y="4836066"/>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7" name="TextBox 40"/>
          <p:cNvSpPr txBox="1"/>
          <p:nvPr/>
        </p:nvSpPr>
        <p:spPr>
          <a:xfrm>
            <a:off x="7266901" y="4855239"/>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 name="Content Placeholder 2"/>
          <p:cNvSpPr txBox="1"/>
          <p:nvPr>
            <p:custDataLst>
              <p:tags r:id="rId2"/>
            </p:custDataLst>
          </p:nvPr>
        </p:nvSpPr>
        <p:spPr>
          <a:xfrm>
            <a:off x="5077460" y="5967095"/>
            <a:ext cx="2359025" cy="57658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蓝宝石晶圆</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4" name="Content Placeholder 2"/>
          <p:cNvSpPr txBox="1"/>
          <p:nvPr>
            <p:custDataLst>
              <p:tags r:id="rId3"/>
            </p:custDataLst>
          </p:nvPr>
        </p:nvSpPr>
        <p:spPr>
          <a:xfrm>
            <a:off x="5088255" y="6457315"/>
            <a:ext cx="6776085"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rPr>
              <a:t>Sapphire wafer</a:t>
            </a:r>
            <a:endParaRPr lang="en-US" sz="1800" spc="300" dirty="0">
              <a:solidFill>
                <a:schemeClr val="bg1"/>
              </a:solidFill>
              <a:latin typeface="思源黑体 Medium" panose="020B0600000000000000" pitchFamily="34" charset="-122"/>
              <a:ea typeface="思源黑体 Medium" panose="020B0600000000000000" pitchFamily="34" charset="-122"/>
            </a:endParaRPr>
          </a:p>
        </p:txBody>
      </p:sp>
      <p:graphicFrame>
        <p:nvGraphicFramePr>
          <p:cNvPr id="2" name="表格 1"/>
          <p:cNvGraphicFramePr>
            <a:graphicFrameLocks noGrp="1"/>
          </p:cNvGraphicFramePr>
          <p:nvPr>
            <p:custDataLst>
              <p:tags r:id="rId4"/>
            </p:custDataLst>
          </p:nvPr>
        </p:nvGraphicFramePr>
        <p:xfrm>
          <a:off x="0" y="0"/>
          <a:ext cx="12192000" cy="5897245"/>
        </p:xfrm>
        <a:graphic>
          <a:graphicData uri="http://schemas.openxmlformats.org/drawingml/2006/table">
            <a:tbl>
              <a:tblPr firstRow="1" firstCol="1" bandRow="1"/>
              <a:tblGrid>
                <a:gridCol w="2052320"/>
                <a:gridCol w="2890520"/>
                <a:gridCol w="2446020"/>
                <a:gridCol w="2427605"/>
                <a:gridCol w="2375535"/>
              </a:tblGrid>
              <a:tr h="662305">
                <a:tc>
                  <a:txBody>
                    <a:bodyPr/>
                    <a:p>
                      <a:pPr algn="ctr">
                        <a:spcAft>
                          <a:spcPts val="0"/>
                        </a:spcAft>
                        <a:buClrTx/>
                        <a:buSzTx/>
                        <a:buFontTx/>
                      </a:pPr>
                      <a:r>
                        <a:rPr lang="zh-CN" sz="1400" b="0" kern="0" dirty="0">
                          <a:solidFill>
                            <a:srgbClr val="044594"/>
                          </a:solidFill>
                          <a:effectLst/>
                          <a:latin typeface="思源黑体 Medium" panose="020B0600000000000000" pitchFamily="34" charset="-122"/>
                          <a:ea typeface="思源黑体 Medium" panose="020B0600000000000000" pitchFamily="34" charset="-122"/>
                        </a:rPr>
                        <a:t>规格</a:t>
                      </a:r>
                      <a:endParaRPr lang="zh-CN" sz="1400" b="0" kern="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buClrTx/>
                        <a:buSzTx/>
                        <a:buFontTx/>
                      </a:pPr>
                      <a:r>
                        <a:rPr lang="zh-CN" sz="1400" b="0" kern="0" dirty="0">
                          <a:solidFill>
                            <a:srgbClr val="044594"/>
                          </a:solidFill>
                          <a:effectLst/>
                          <a:latin typeface="思源黑体 Medium" panose="020B0600000000000000" pitchFamily="34" charset="-122"/>
                          <a:ea typeface="思源黑体 Medium" panose="020B0600000000000000" pitchFamily="34" charset="-122"/>
                        </a:rPr>
                        <a:t>Property</a:t>
                      </a:r>
                      <a:endParaRPr lang="zh-CN" sz="1400" b="0" kern="0" dirty="0">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a:noFill/>
                    </a:lnL>
                    <a:lnR w="12700">
                      <a:solidFill>
                        <a:schemeClr val="tx1"/>
                      </a:solidFill>
                      <a:prstDash val="dot"/>
                    </a:lnR>
                    <a:lnT>
                      <a:noFill/>
                    </a:lnT>
                    <a:lnB w="12700">
                      <a:solidFill>
                        <a:schemeClr val="tx1"/>
                      </a:solidFill>
                      <a:prstDash val="dot"/>
                    </a:lnB>
                    <a:solidFill>
                      <a:schemeClr val="accent1">
                        <a:lumMod val="20000"/>
                        <a:lumOff val="80000"/>
                      </a:schemeClr>
                    </a:solidFill>
                  </a:tcPr>
                </a:tc>
                <a:tc>
                  <a:txBody>
                    <a:bodyPr/>
                    <a:p>
                      <a:pPr algn="ctr">
                        <a:spcAft>
                          <a:spcPts val="0"/>
                        </a:spcAft>
                        <a:buClrTx/>
                        <a:buSzTx/>
                        <a:buFontTx/>
                      </a:pPr>
                      <a:r>
                        <a:rPr lang="zh-CN" sz="1400" b="0" kern="0" dirty="0">
                          <a:solidFill>
                            <a:srgbClr val="044594"/>
                          </a:solidFill>
                          <a:effectLst/>
                          <a:latin typeface="思源黑体 Medium" panose="020B0600000000000000" pitchFamily="34" charset="-122"/>
                          <a:ea typeface="思源黑体 Medium" panose="020B0600000000000000" pitchFamily="34" charset="-122"/>
                        </a:rPr>
                        <a:t>4 inch</a:t>
                      </a:r>
                      <a:endParaRPr lang="zh-CN" sz="1400" b="0" kern="0" dirty="0">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w="12700">
                      <a:solidFill>
                        <a:schemeClr val="tx1"/>
                      </a:solidFill>
                      <a:prstDash val="dot"/>
                    </a:lnL>
                    <a:lnR w="12700">
                      <a:solidFill>
                        <a:schemeClr val="tx1"/>
                      </a:solidFill>
                      <a:prstDash val="dot"/>
                    </a:lnR>
                    <a:lnT>
                      <a:noFill/>
                    </a:lnT>
                    <a:lnB w="12700">
                      <a:solidFill>
                        <a:schemeClr val="tx1"/>
                      </a:solidFill>
                      <a:prstDash val="dot"/>
                    </a:lnB>
                    <a:solidFill>
                      <a:schemeClr val="accent1">
                        <a:lumMod val="20000"/>
                        <a:lumOff val="80000"/>
                      </a:schemeClr>
                    </a:solidFill>
                  </a:tcPr>
                </a:tc>
                <a:tc>
                  <a:txBody>
                    <a:bodyPr/>
                    <a:p>
                      <a:pPr algn="ctr">
                        <a:spcAft>
                          <a:spcPts val="0"/>
                        </a:spcAft>
                        <a:buClrTx/>
                        <a:buSzTx/>
                        <a:buFontTx/>
                      </a:pPr>
                      <a:r>
                        <a:rPr lang="zh-CN" sz="1400" b="0" kern="0" dirty="0">
                          <a:solidFill>
                            <a:srgbClr val="044594"/>
                          </a:solidFill>
                          <a:effectLst/>
                          <a:latin typeface="思源黑体 Medium" panose="020B0600000000000000" pitchFamily="34" charset="-122"/>
                          <a:ea typeface="思源黑体 Medium" panose="020B0600000000000000" pitchFamily="34" charset="-122"/>
                        </a:rPr>
                        <a:t>5 inch</a:t>
                      </a:r>
                      <a:endParaRPr lang="zh-CN" sz="1400" b="0" kern="0" dirty="0">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w="12700">
                      <a:solidFill>
                        <a:schemeClr val="tx1"/>
                      </a:solidFill>
                      <a:prstDash val="dot"/>
                    </a:lnL>
                    <a:lnR w="12700">
                      <a:solidFill>
                        <a:schemeClr val="tx1"/>
                      </a:solidFill>
                      <a:prstDash val="dot"/>
                    </a:lnR>
                    <a:lnT>
                      <a:noFill/>
                    </a:lnT>
                    <a:lnB w="12700">
                      <a:solidFill>
                        <a:schemeClr val="tx1"/>
                      </a:solidFill>
                      <a:prstDash val="dot"/>
                    </a:lnB>
                    <a:solidFill>
                      <a:schemeClr val="accent1">
                        <a:lumMod val="20000"/>
                        <a:lumOff val="80000"/>
                      </a:schemeClr>
                    </a:solidFill>
                  </a:tcPr>
                </a:tc>
                <a:tc>
                  <a:txBody>
                    <a:bodyPr/>
                    <a:p>
                      <a:pPr algn="ctr">
                        <a:spcAft>
                          <a:spcPts val="0"/>
                        </a:spcAft>
                        <a:buClrTx/>
                        <a:buSzTx/>
                        <a:buFontTx/>
                      </a:pPr>
                      <a:r>
                        <a:rPr lang="zh-CN" sz="1400" b="0" kern="0" dirty="0">
                          <a:solidFill>
                            <a:srgbClr val="044594"/>
                          </a:solidFill>
                          <a:effectLst/>
                          <a:latin typeface="思源黑体 Medium" panose="020B0600000000000000" pitchFamily="34" charset="-122"/>
                          <a:ea typeface="思源黑体 Medium" panose="020B0600000000000000" pitchFamily="34" charset="-122"/>
                        </a:rPr>
                        <a:t>6 inch</a:t>
                      </a:r>
                      <a:endParaRPr lang="zh-CN" sz="1400" b="0" kern="0" dirty="0">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w="12700">
                      <a:solidFill>
                        <a:schemeClr val="tx1"/>
                      </a:solidFill>
                      <a:prstDash val="dot"/>
                    </a:lnL>
                    <a:lnR w="12700">
                      <a:solidFill>
                        <a:schemeClr val="tx1"/>
                      </a:solidFill>
                      <a:prstDash val="dot"/>
                    </a:lnR>
                    <a:lnT>
                      <a:noFill/>
                    </a:lnT>
                    <a:lnB w="12700">
                      <a:solidFill>
                        <a:schemeClr val="tx1"/>
                      </a:solidFill>
                      <a:prstDash val="dot"/>
                    </a:lnB>
                    <a:solidFill>
                      <a:schemeClr val="accent1">
                        <a:lumMod val="20000"/>
                        <a:lumOff val="80000"/>
                      </a:schemeClr>
                    </a:solidFill>
                  </a:tcPr>
                </a:tc>
                <a:tc>
                  <a:txBody>
                    <a:bodyPr/>
                    <a:p>
                      <a:pPr algn="ctr">
                        <a:spcAft>
                          <a:spcPts val="0"/>
                        </a:spcAft>
                        <a:buClrTx/>
                        <a:buSzTx/>
                        <a:buFontTx/>
                      </a:pPr>
                      <a:r>
                        <a:rPr lang="zh-CN" sz="1400" b="0" kern="0" dirty="0">
                          <a:solidFill>
                            <a:srgbClr val="044594"/>
                          </a:solidFill>
                          <a:effectLst/>
                          <a:latin typeface="思源黑体 Medium" panose="020B0600000000000000" pitchFamily="34" charset="-122"/>
                          <a:ea typeface="思源黑体 Medium" panose="020B0600000000000000" pitchFamily="34" charset="-122"/>
                        </a:rPr>
                        <a:t>8 inch</a:t>
                      </a:r>
                      <a:endParaRPr lang="zh-CN" sz="1400" b="0" kern="0" dirty="0">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w="12700">
                      <a:solidFill>
                        <a:schemeClr val="tx1"/>
                      </a:solidFill>
                      <a:prstDash val="dot"/>
                    </a:lnL>
                    <a:lnR>
                      <a:noFill/>
                    </a:lnR>
                    <a:lnT>
                      <a:noFill/>
                    </a:lnT>
                    <a:lnB w="12700">
                      <a:solidFill>
                        <a:schemeClr val="tx1"/>
                      </a:solidFill>
                      <a:prstDash val="dot"/>
                    </a:lnB>
                    <a:solidFill>
                      <a:schemeClr val="accent1">
                        <a:lumMod val="20000"/>
                        <a:lumOff val="80000"/>
                      </a:schemeClr>
                    </a:solidFill>
                  </a:tcPr>
                </a:tc>
              </a:tr>
              <a:tr h="440055">
                <a:tc>
                  <a:txBody>
                    <a:bodyPr/>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直径</a:t>
                      </a:r>
                      <a:endParaRPr lang="zh-CN" sz="14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Diameter</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a:txBody>
                    <a:bodyPr/>
                    <a:p>
                      <a:pPr algn="ctr">
                        <a:spcAft>
                          <a:spcPts val="0"/>
                        </a:spcAft>
                      </a:pPr>
                      <a:r>
                        <a:rPr lang="en-US" sz="1400" b="0" kern="0">
                          <a:solidFill>
                            <a:srgbClr val="044594"/>
                          </a:solidFill>
                          <a:effectLst/>
                          <a:latin typeface="思源黑体 Medium" panose="020B0600000000000000" pitchFamily="34" charset="-122"/>
                          <a:ea typeface="思源黑体 Medium" panose="020B0600000000000000" pitchFamily="34" charset="-122"/>
                        </a:rPr>
                        <a:t>50.8 ± 0.1 mm</a:t>
                      </a:r>
                      <a:endParaRPr lang="en-US" sz="1400" b="0" kern="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a:txBody>
                    <a:bodyPr/>
                    <a:p>
                      <a:pPr algn="ctr">
                        <a:spcAft>
                          <a:spcPts val="0"/>
                        </a:spcAft>
                      </a:pPr>
                      <a:r>
                        <a:rPr lang="en-US" sz="1400" b="0" kern="100">
                          <a:solidFill>
                            <a:srgbClr val="044594"/>
                          </a:solidFill>
                          <a:effectLst/>
                          <a:latin typeface="思源黑体 Medium" panose="020B0600000000000000" pitchFamily="34" charset="-122"/>
                          <a:ea typeface="思源黑体 Medium" panose="020B0600000000000000" pitchFamily="34" charset="-122"/>
                        </a:rPr>
                        <a:t> </a:t>
                      </a:r>
                      <a:r>
                        <a:rPr lang="en-US" sz="1400" kern="0">
                          <a:solidFill>
                            <a:srgbClr val="044594"/>
                          </a:solidFill>
                          <a:effectLst/>
                          <a:latin typeface="思源黑体 Medium" panose="020B0600000000000000" pitchFamily="34" charset="-122"/>
                          <a:ea typeface="思源黑体 Medium" panose="020B0600000000000000" pitchFamily="34" charset="-122"/>
                          <a:sym typeface="+mn-ea"/>
                        </a:rPr>
                        <a:t>100 ± 0.1 mm</a:t>
                      </a:r>
                      <a:endParaRPr lang="en-US" sz="1400" b="0" kern="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sym typeface="+mn-ea"/>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a:txBody>
                    <a:bodyPr/>
                    <a:p>
                      <a:pPr algn="ctr">
                        <a:spcAft>
                          <a:spcPts val="0"/>
                        </a:spcAft>
                      </a:pPr>
                      <a:r>
                        <a:rPr lang="en-US" sz="1400" b="0" kern="0">
                          <a:solidFill>
                            <a:srgbClr val="044594"/>
                          </a:solidFill>
                          <a:effectLst/>
                          <a:latin typeface="思源黑体 Medium" panose="020B0600000000000000" pitchFamily="34" charset="-122"/>
                          <a:ea typeface="思源黑体 Medium" panose="020B0600000000000000" pitchFamily="34" charset="-122"/>
                        </a:rPr>
                        <a:t>  </a:t>
                      </a:r>
                      <a:r>
                        <a:rPr lang="en-US" sz="1400" kern="0" dirty="0">
                          <a:solidFill>
                            <a:srgbClr val="044594"/>
                          </a:solidFill>
                          <a:effectLst/>
                          <a:latin typeface="思源黑体 Medium" panose="020B0600000000000000" pitchFamily="34" charset="-122"/>
                          <a:ea typeface="思源黑体 Medium" panose="020B0600000000000000" pitchFamily="34" charset="-122"/>
                          <a:sym typeface="+mn-ea"/>
                        </a:rPr>
                        <a:t>150 ± 0.1 mm</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sym typeface="+mn-ea"/>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a:txBody>
                    <a:bodyPr/>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200 ± 0.1 mm</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solidFill>
                      <a:srgbClr val="F2F2F2"/>
                    </a:solidFill>
                  </a:tcPr>
                </a:tc>
              </a:tr>
              <a:tr h="652145">
                <a:tc>
                  <a:txBody>
                    <a:bodyPr/>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厚度</a:t>
                      </a:r>
                      <a:endParaRPr lang="zh-CN" sz="14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Thickness</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a:txBody>
                    <a:bodyPr/>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430 ± 25 um</a:t>
                      </a:r>
                      <a:endParaRPr lang="zh-CN" sz="11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或定制</a:t>
                      </a:r>
                      <a:endParaRPr lang="zh-CN" sz="11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or customized</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a:txBody>
                    <a:bodyPr/>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 </a:t>
                      </a:r>
                      <a:r>
                        <a:rPr lang="en-US" sz="1400" kern="0" dirty="0">
                          <a:solidFill>
                            <a:srgbClr val="044594"/>
                          </a:solidFill>
                          <a:effectLst/>
                          <a:latin typeface="思源黑体 Medium" panose="020B0600000000000000" pitchFamily="34" charset="-122"/>
                          <a:ea typeface="思源黑体 Medium" panose="020B0600000000000000" pitchFamily="34" charset="-122"/>
                          <a:sym typeface="+mn-ea"/>
                        </a:rPr>
                        <a:t>500 ± 5 um</a:t>
                      </a:r>
                      <a:endParaRPr lang="zh-CN" sz="14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zh-CN" sz="1400" kern="0" dirty="0">
                          <a:solidFill>
                            <a:srgbClr val="044594"/>
                          </a:solidFill>
                          <a:effectLst/>
                          <a:latin typeface="思源黑体 Medium" panose="020B0600000000000000" pitchFamily="34" charset="-122"/>
                          <a:ea typeface="思源黑体 Medium" panose="020B0600000000000000" pitchFamily="34" charset="-122"/>
                          <a:sym typeface="+mn-ea"/>
                        </a:rPr>
                        <a:t>或定制</a:t>
                      </a:r>
                      <a:endParaRPr lang="zh-CN" sz="14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kern="0" dirty="0">
                          <a:solidFill>
                            <a:srgbClr val="044594"/>
                          </a:solidFill>
                          <a:effectLst/>
                          <a:latin typeface="思源黑体 Medium" panose="020B0600000000000000" pitchFamily="34" charset="-122"/>
                          <a:ea typeface="思源黑体 Medium" panose="020B0600000000000000" pitchFamily="34" charset="-122"/>
                          <a:sym typeface="+mn-ea"/>
                        </a:rPr>
                        <a:t>or customized</a:t>
                      </a:r>
                      <a:endParaRPr lang="en-US" sz="1400" kern="0" dirty="0">
                        <a:solidFill>
                          <a:srgbClr val="044594"/>
                        </a:solidFill>
                        <a:effectLst/>
                        <a:latin typeface="思源黑体 Medium" panose="020B0600000000000000" pitchFamily="34" charset="-122"/>
                        <a:ea typeface="思源黑体 Medium" panose="020B0600000000000000" pitchFamily="34" charset="-122"/>
                        <a:sym typeface="+mn-ea"/>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a:txBody>
                    <a:bodyPr/>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650 ± 25 um</a:t>
                      </a:r>
                      <a:endParaRPr lang="zh-CN" sz="11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或定制</a:t>
                      </a:r>
                      <a:endParaRPr lang="zh-CN" sz="11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or customized</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a:txBody>
                    <a:bodyPr/>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1300 ± 25 um</a:t>
                      </a:r>
                      <a:endParaRPr lang="zh-CN" sz="11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或定制</a:t>
                      </a:r>
                      <a:endParaRPr lang="zh-CN" sz="11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or customized</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solidFill>
                      <a:schemeClr val="accent1">
                        <a:lumMod val="20000"/>
                        <a:lumOff val="80000"/>
                      </a:schemeClr>
                    </a:solidFill>
                  </a:tcPr>
                </a:tc>
              </a:tr>
              <a:tr h="488950">
                <a:tc>
                  <a:txBody>
                    <a:bodyPr/>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粗糙度 </a:t>
                      </a:r>
                      <a:endParaRPr lang="zh-CN" sz="14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Roughness</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gridSpan="4">
                  <a:txBody>
                    <a:bodyPr/>
                    <a:p>
                      <a:pPr algn="l">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        Ra≤0.3 nm                Ra≤0.3nm              Ra≤0.3nm              </a:t>
                      </a:r>
                      <a:r>
                        <a:rPr lang="en-US" sz="1400" kern="0" dirty="0">
                          <a:solidFill>
                            <a:srgbClr val="044594"/>
                          </a:solidFill>
                          <a:effectLst/>
                          <a:latin typeface="思源黑体 Medium" panose="020B0600000000000000" pitchFamily="34" charset="-122"/>
                          <a:ea typeface="思源黑体 Medium" panose="020B0600000000000000" pitchFamily="34" charset="-122"/>
                          <a:sym typeface="+mn-ea"/>
                        </a:rPr>
                        <a:t>Ra≤0.3nm</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sym typeface="+mn-ea"/>
                      </a:endParaRPr>
                    </a:p>
                  </a:txBody>
                  <a:tcPr marL="0" marR="0" marT="0" marB="0" anchor="ctr">
                    <a:lnL w="12700" cap="sq">
                      <a:solidFill>
                        <a:schemeClr val="tx1"/>
                      </a:solidFill>
                      <a:prstDash val="dot"/>
                    </a:lnL>
                    <a:lnR>
                      <a:noFill/>
                    </a:lnR>
                    <a:lnT w="12700" cap="sq">
                      <a:solidFill>
                        <a:schemeClr val="tx1"/>
                      </a:solidFill>
                      <a:prstDash val="dot"/>
                    </a:lnT>
                    <a:lnB w="12700" cap="sq">
                      <a:solidFill>
                        <a:schemeClr val="tx1"/>
                      </a:solidFill>
                      <a:prstDash val="dot"/>
                    </a:lnB>
                    <a:solidFill>
                      <a:srgbClr val="F2F2F2"/>
                    </a:solidFill>
                  </a:tcPr>
                </a:tc>
                <a:tc hMerge="1">
                  <a:tcPr>
                    <a:lnT w="12700" cap="sq">
                      <a:solidFill>
                        <a:schemeClr val="tx1"/>
                      </a:solidFill>
                      <a:prstDash val="dot"/>
                    </a:lnT>
                    <a:lnB w="12700" cap="sq">
                      <a:solidFill>
                        <a:schemeClr val="tx1"/>
                      </a:solidFill>
                      <a:prstDash val="dot"/>
                    </a:lnB>
                  </a:tcPr>
                </a:tc>
                <a:tc hMerge="1">
                  <a:tcPr>
                    <a:lnT w="12700" cap="sq">
                      <a:solidFill>
                        <a:schemeClr val="tx1"/>
                      </a:solidFill>
                      <a:prstDash val="dot"/>
                    </a:lnT>
                    <a:lnB w="12700" cap="sq">
                      <a:solidFill>
                        <a:schemeClr val="tx1"/>
                      </a:solidFill>
                      <a:prstDash val="dot"/>
                    </a:lnB>
                  </a:tcPr>
                </a:tc>
                <a:tc hMerge="1">
                  <a:tcPr>
                    <a:lnR>
                      <a:noFill/>
                    </a:lnR>
                    <a:lnT w="12700" cap="sq">
                      <a:solidFill>
                        <a:schemeClr val="tx1"/>
                      </a:solidFill>
                      <a:prstDash val="dot"/>
                    </a:lnT>
                    <a:lnB w="12700" cap="sq">
                      <a:solidFill>
                        <a:schemeClr val="tx1"/>
                      </a:solidFill>
                      <a:prstDash val="dot"/>
                    </a:lnB>
                  </a:tcPr>
                </a:tc>
              </a:tr>
              <a:tr h="535940">
                <a:tc>
                  <a:txBody>
                    <a:bodyPr/>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翘曲度</a:t>
                      </a:r>
                      <a:endParaRPr lang="zh-CN" sz="14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Warp</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gridSpan="4">
                  <a:txBody>
                    <a:bodyPr/>
                    <a:p>
                      <a:pPr algn="l">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          ≤ 10um                   ≤ 10um                ≤ </a:t>
                      </a:r>
                      <a:r>
                        <a:rPr lang="en-US" sz="1400" b="0" kern="100" dirty="0">
                          <a:solidFill>
                            <a:srgbClr val="044594"/>
                          </a:solidFill>
                          <a:effectLst/>
                          <a:latin typeface="思源黑体 Medium" panose="020B0600000000000000" pitchFamily="34" charset="-122"/>
                          <a:ea typeface="思源黑体 Medium" panose="020B0600000000000000" pitchFamily="34" charset="-122"/>
                        </a:rPr>
                        <a:t>10um               </a:t>
                      </a:r>
                      <a:r>
                        <a:rPr lang="en-US" sz="1400" kern="0" dirty="0">
                          <a:solidFill>
                            <a:srgbClr val="044594"/>
                          </a:solidFill>
                          <a:effectLst/>
                          <a:latin typeface="思源黑体 Medium" panose="020B0600000000000000" pitchFamily="34" charset="-122"/>
                          <a:ea typeface="思源黑体 Medium" panose="020B0600000000000000" pitchFamily="34" charset="-122"/>
                          <a:sym typeface="+mn-ea"/>
                        </a:rPr>
                        <a:t>≤ </a:t>
                      </a:r>
                      <a:r>
                        <a:rPr lang="en-US" sz="1400" kern="100" dirty="0">
                          <a:solidFill>
                            <a:srgbClr val="044594"/>
                          </a:solidFill>
                          <a:effectLst/>
                          <a:latin typeface="思源黑体 Medium" panose="020B0600000000000000" pitchFamily="34" charset="-122"/>
                          <a:ea typeface="思源黑体 Medium" panose="020B0600000000000000" pitchFamily="34" charset="-122"/>
                          <a:sym typeface="+mn-ea"/>
                        </a:rPr>
                        <a:t>10um</a:t>
                      </a:r>
                      <a:endParaRPr lang="en-US" sz="1400" b="0" kern="10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sym typeface="+mn-ea"/>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solidFill>
                      <a:schemeClr val="accent1">
                        <a:lumMod val="20000"/>
                        <a:lumOff val="80000"/>
                      </a:schemeClr>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R>
                      <a:noFill/>
                    </a:lnR>
                    <a:lnT w="12700">
                      <a:solidFill>
                        <a:schemeClr val="tx1"/>
                      </a:solidFill>
                      <a:prstDash val="dot"/>
                    </a:lnT>
                    <a:lnB w="12700">
                      <a:solidFill>
                        <a:schemeClr val="tx1"/>
                      </a:solidFill>
                      <a:prstDash val="dot"/>
                    </a:lnB>
                  </a:tcPr>
                </a:tc>
              </a:tr>
              <a:tr h="445135">
                <a:tc>
                  <a:txBody>
                    <a:bodyPr/>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总厚度偏差</a:t>
                      </a:r>
                      <a:endParaRPr lang="zh-CN" sz="14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TTV</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gridSpan="4">
                  <a:txBody>
                    <a:bodyPr/>
                    <a:p>
                      <a:pPr algn="l">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          ≤ 3 um                   ≤ 3 um                ≤ 3 um              </a:t>
                      </a:r>
                      <a:r>
                        <a:rPr lang="en-US" sz="1400" kern="0" dirty="0">
                          <a:solidFill>
                            <a:srgbClr val="044594"/>
                          </a:solidFill>
                          <a:effectLst/>
                          <a:latin typeface="思源黑体 Medium" panose="020B0600000000000000" pitchFamily="34" charset="-122"/>
                          <a:ea typeface="思源黑体 Medium" panose="020B0600000000000000" pitchFamily="34" charset="-122"/>
                          <a:sym typeface="+mn-ea"/>
                        </a:rPr>
                        <a:t> ≤ 3 um</a:t>
                      </a:r>
                      <a:r>
                        <a:rPr lang="en-US" sz="1400" b="0" kern="0" dirty="0">
                          <a:solidFill>
                            <a:srgbClr val="044594"/>
                          </a:solidFill>
                          <a:effectLst/>
                          <a:latin typeface="思源黑体 Medium" panose="020B0600000000000000" pitchFamily="34" charset="-122"/>
                          <a:ea typeface="思源黑体 Medium" panose="020B0600000000000000" pitchFamily="34" charset="-122"/>
                        </a:rPr>
                        <a:t>             </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solidFill>
                      <a:srgbClr val="F2F2F2"/>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R>
                      <a:noFill/>
                    </a:lnR>
                    <a:lnT w="12700">
                      <a:solidFill>
                        <a:schemeClr val="tx1"/>
                      </a:solidFill>
                      <a:prstDash val="dot"/>
                    </a:lnT>
                    <a:lnB w="12700">
                      <a:solidFill>
                        <a:schemeClr val="tx1"/>
                      </a:solidFill>
                      <a:prstDash val="dot"/>
                    </a:lnB>
                  </a:tcPr>
                </a:tc>
              </a:tr>
              <a:tr h="445135">
                <a:tc>
                  <a:txBody>
                    <a:bodyPr/>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表面质量</a:t>
                      </a:r>
                      <a:endParaRPr lang="zh-CN" sz="14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Scratch/Dig.</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gridSpan="4">
                  <a:txBody>
                    <a:bodyPr/>
                    <a:p>
                      <a:pPr algn="l">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          20/10                     20/10                   20/10                </a:t>
                      </a:r>
                      <a:r>
                        <a:rPr lang="en-US" sz="1400" kern="0" dirty="0">
                          <a:solidFill>
                            <a:srgbClr val="044594"/>
                          </a:solidFill>
                          <a:effectLst/>
                          <a:latin typeface="思源黑体 Medium" panose="020B0600000000000000" pitchFamily="34" charset="-122"/>
                          <a:ea typeface="思源黑体 Medium" panose="020B0600000000000000" pitchFamily="34" charset="-122"/>
                          <a:sym typeface="+mn-ea"/>
                        </a:rPr>
                        <a:t> 20/10</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sym typeface="+mn-ea"/>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solidFill>
                      <a:schemeClr val="accent1">
                        <a:lumMod val="20000"/>
                        <a:lumOff val="80000"/>
                      </a:schemeClr>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R>
                      <a:noFill/>
                    </a:lnR>
                    <a:lnT w="12700">
                      <a:solidFill>
                        <a:schemeClr val="tx1"/>
                      </a:solidFill>
                      <a:prstDash val="dot"/>
                    </a:lnT>
                    <a:lnB w="12700">
                      <a:solidFill>
                        <a:schemeClr val="tx1"/>
                      </a:solidFill>
                      <a:prstDash val="dot"/>
                    </a:lnB>
                  </a:tcPr>
                </a:tc>
              </a:tr>
              <a:tr h="446405">
                <a:tc>
                  <a:txBody>
                    <a:bodyPr/>
                    <a:p>
                      <a:pPr algn="ctr">
                        <a:spcAft>
                          <a:spcPts val="0"/>
                        </a:spcAft>
                      </a:pPr>
                      <a:r>
                        <a:rPr lang="zh-CN" sz="1400" b="0" kern="0">
                          <a:solidFill>
                            <a:srgbClr val="044594"/>
                          </a:solidFill>
                          <a:effectLst/>
                          <a:latin typeface="思源黑体 Medium" panose="020B0600000000000000" pitchFamily="34" charset="-122"/>
                          <a:ea typeface="思源黑体 Medium" panose="020B0600000000000000" pitchFamily="34" charset="-122"/>
                        </a:rPr>
                        <a:t>表面状态</a:t>
                      </a:r>
                      <a:endParaRPr lang="zh-CN" sz="1400" b="0" kern="10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solidFill>
                            <a:srgbClr val="044594"/>
                          </a:solidFill>
                          <a:effectLst/>
                          <a:latin typeface="思源黑体 Medium" panose="020B0600000000000000" pitchFamily="34" charset="-122"/>
                          <a:ea typeface="思源黑体 Medium" panose="020B0600000000000000" pitchFamily="34" charset="-122"/>
                        </a:rPr>
                        <a:t>Polish</a:t>
                      </a:r>
                      <a:endParaRPr lang="en-US" sz="1400" b="0" kern="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gridSpan="4">
                  <a:txBody>
                    <a:bodyPr/>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双面抛光</a:t>
                      </a:r>
                      <a:r>
                        <a:rPr lang="en-US" sz="1400" b="0" kern="0" dirty="0">
                          <a:solidFill>
                            <a:srgbClr val="044594"/>
                          </a:solidFill>
                          <a:effectLst/>
                          <a:latin typeface="思源黑体 Medium" panose="020B0600000000000000" pitchFamily="34" charset="-122"/>
                          <a:ea typeface="思源黑体 Medium" panose="020B0600000000000000" pitchFamily="34" charset="-122"/>
                        </a:rPr>
                        <a:t>; </a:t>
                      </a:r>
                      <a:r>
                        <a:rPr lang="zh-CN" sz="1400" b="0" kern="0" dirty="0">
                          <a:solidFill>
                            <a:srgbClr val="044594"/>
                          </a:solidFill>
                          <a:effectLst/>
                          <a:latin typeface="思源黑体 Medium" panose="020B0600000000000000" pitchFamily="34" charset="-122"/>
                          <a:ea typeface="思源黑体 Medium" panose="020B0600000000000000" pitchFamily="34" charset="-122"/>
                        </a:rPr>
                        <a:t>单面抛光</a:t>
                      </a:r>
                      <a:endParaRPr lang="zh-CN" sz="11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DSP (Double Side Polished); SSP(Single Side Polished)</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solidFill>
                      <a:srgbClr val="F2F2F2"/>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R>
                      <a:noFill/>
                    </a:lnR>
                    <a:lnT w="12700">
                      <a:solidFill>
                        <a:schemeClr val="tx1"/>
                      </a:solidFill>
                      <a:prstDash val="dot"/>
                    </a:lnT>
                    <a:lnB w="12700">
                      <a:solidFill>
                        <a:schemeClr val="tx1"/>
                      </a:solidFill>
                      <a:prstDash val="dot"/>
                    </a:lnB>
                  </a:tcPr>
                </a:tc>
              </a:tr>
              <a:tr h="444500">
                <a:tc>
                  <a:txBody>
                    <a:bodyPr/>
                    <a:p>
                      <a:pPr algn="ctr">
                        <a:spcAft>
                          <a:spcPts val="0"/>
                        </a:spcAft>
                      </a:pPr>
                      <a:r>
                        <a:rPr lang="zh-CN" sz="1400" b="0" kern="0">
                          <a:solidFill>
                            <a:srgbClr val="044594"/>
                          </a:solidFill>
                          <a:effectLst/>
                          <a:latin typeface="思源黑体 Medium" panose="020B0600000000000000" pitchFamily="34" charset="-122"/>
                          <a:ea typeface="思源黑体 Medium" panose="020B0600000000000000" pitchFamily="34" charset="-122"/>
                        </a:rPr>
                        <a:t>形状</a:t>
                      </a:r>
                      <a:endParaRPr lang="zh-CN" sz="1400" b="0" kern="10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solidFill>
                            <a:srgbClr val="044594"/>
                          </a:solidFill>
                          <a:effectLst/>
                          <a:latin typeface="思源黑体 Medium" panose="020B0600000000000000" pitchFamily="34" charset="-122"/>
                          <a:ea typeface="思源黑体 Medium" panose="020B0600000000000000" pitchFamily="34" charset="-122"/>
                        </a:rPr>
                        <a:t>Shape</a:t>
                      </a:r>
                      <a:endParaRPr lang="en-US" sz="1400" b="0" kern="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gridSpan="4">
                  <a:txBody>
                    <a:bodyPr/>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圆形</a:t>
                      </a:r>
                      <a:r>
                        <a:rPr lang="en-US" sz="1400" b="0" kern="0" dirty="0">
                          <a:solidFill>
                            <a:srgbClr val="044594"/>
                          </a:solidFill>
                          <a:effectLst/>
                          <a:latin typeface="思源黑体 Medium" panose="020B0600000000000000" pitchFamily="34" charset="-122"/>
                          <a:ea typeface="思源黑体 Medium" panose="020B0600000000000000" pitchFamily="34" charset="-122"/>
                        </a:rPr>
                        <a:t>, </a:t>
                      </a:r>
                      <a:r>
                        <a:rPr lang="zh-CN" sz="1400" b="0" kern="0" dirty="0">
                          <a:solidFill>
                            <a:srgbClr val="044594"/>
                          </a:solidFill>
                          <a:effectLst/>
                          <a:latin typeface="思源黑体 Medium" panose="020B0600000000000000" pitchFamily="34" charset="-122"/>
                          <a:ea typeface="思源黑体 Medium" panose="020B0600000000000000" pitchFamily="34" charset="-122"/>
                        </a:rPr>
                        <a:t>带定位边</a:t>
                      </a:r>
                      <a:endParaRPr lang="zh-CN" sz="11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Round, Flat</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solidFill>
                      <a:schemeClr val="accent1">
                        <a:lumMod val="20000"/>
                        <a:lumOff val="80000"/>
                      </a:schemeClr>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R>
                      <a:noFill/>
                    </a:lnR>
                    <a:lnT w="12700">
                      <a:solidFill>
                        <a:schemeClr val="tx1"/>
                      </a:solidFill>
                      <a:prstDash val="dot"/>
                    </a:lnT>
                    <a:lnB w="12700">
                      <a:solidFill>
                        <a:schemeClr val="tx1"/>
                      </a:solidFill>
                      <a:prstDash val="dot"/>
                    </a:lnB>
                  </a:tcPr>
                </a:tc>
              </a:tr>
              <a:tr h="445770">
                <a:tc>
                  <a:txBody>
                    <a:bodyPr/>
                    <a:p>
                      <a:pPr algn="ctr">
                        <a:spcAft>
                          <a:spcPts val="0"/>
                        </a:spcAft>
                      </a:pPr>
                      <a:r>
                        <a:rPr lang="zh-CN" sz="1400" b="0" kern="0">
                          <a:solidFill>
                            <a:srgbClr val="044594"/>
                          </a:solidFill>
                          <a:effectLst/>
                          <a:latin typeface="思源黑体 Medium" panose="020B0600000000000000" pitchFamily="34" charset="-122"/>
                          <a:ea typeface="思源黑体 Medium" panose="020B0600000000000000" pitchFamily="34" charset="-122"/>
                        </a:rPr>
                        <a:t>倒边</a:t>
                      </a:r>
                      <a:endParaRPr lang="zh-CN" sz="1400" b="0" kern="10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kern="0">
                          <a:solidFill>
                            <a:srgbClr val="044594"/>
                          </a:solidFill>
                          <a:effectLst/>
                          <a:latin typeface="思源黑体 Medium" panose="020B0600000000000000" pitchFamily="34" charset="-122"/>
                          <a:ea typeface="思源黑体 Medium" panose="020B0600000000000000" pitchFamily="34" charset="-122"/>
                          <a:sym typeface="+mn-ea"/>
                        </a:rPr>
                        <a:t>Bevel</a:t>
                      </a:r>
                      <a:endParaRPr lang="en-US" sz="1400" b="0" kern="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gridSpan="4">
                  <a:txBody>
                    <a:bodyPr/>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45</a:t>
                      </a:r>
                      <a:r>
                        <a:rPr lang="zh-CN" sz="1400" b="0" kern="0" dirty="0">
                          <a:solidFill>
                            <a:srgbClr val="044594"/>
                          </a:solidFill>
                          <a:effectLst/>
                          <a:latin typeface="思源黑体 Medium" panose="020B0600000000000000" pitchFamily="34" charset="-122"/>
                          <a:ea typeface="思源黑体 Medium" panose="020B0600000000000000" pitchFamily="34" charset="-122"/>
                        </a:rPr>
                        <a:t>°</a:t>
                      </a:r>
                      <a:r>
                        <a:rPr lang="en-US" sz="1400" b="0" kern="0" dirty="0">
                          <a:solidFill>
                            <a:srgbClr val="044594"/>
                          </a:solidFill>
                          <a:effectLst/>
                          <a:latin typeface="思源黑体 Medium" panose="020B0600000000000000" pitchFamily="34" charset="-122"/>
                          <a:ea typeface="思源黑体 Medium" panose="020B0600000000000000" pitchFamily="34" charset="-122"/>
                        </a:rPr>
                        <a:t>,C Shape</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solidFill>
                      <a:srgbClr val="F2F2F2"/>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R>
                      <a:noFill/>
                    </a:lnR>
                    <a:lnT w="12700">
                      <a:solidFill>
                        <a:schemeClr val="tx1"/>
                      </a:solidFill>
                      <a:prstDash val="dot"/>
                    </a:lnT>
                    <a:lnB w="12700">
                      <a:solidFill>
                        <a:schemeClr val="tx1"/>
                      </a:solidFill>
                      <a:prstDash val="dot"/>
                    </a:lnB>
                  </a:tcPr>
                </a:tc>
              </a:tr>
              <a:tr h="445135">
                <a:tc>
                  <a:txBody>
                    <a:bodyPr/>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材质</a:t>
                      </a:r>
                      <a:endParaRPr lang="zh-CN" sz="14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Material</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gridSpan="4">
                  <a:txBody>
                    <a:bodyPr/>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蓝宝石晶体</a:t>
                      </a:r>
                      <a:endParaRPr lang="zh-CN" sz="11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Sapphire crystal</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solidFill>
                      <a:schemeClr val="accent1">
                        <a:lumMod val="20000"/>
                        <a:lumOff val="80000"/>
                      </a:schemeClr>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R>
                      <a:noFill/>
                    </a:lnR>
                    <a:lnT w="12700">
                      <a:solidFill>
                        <a:schemeClr val="tx1"/>
                      </a:solidFill>
                      <a:prstDash val="dot"/>
                    </a:lnT>
                    <a:lnB w="12700">
                      <a:solidFill>
                        <a:schemeClr val="tx1"/>
                      </a:solidFill>
                      <a:prstDash val="dot"/>
                    </a:lnB>
                  </a:tcPr>
                </a:tc>
              </a:tr>
              <a:tr h="445770">
                <a:tc>
                  <a:txBody>
                    <a:bodyPr/>
                    <a:p>
                      <a:pPr algn="ctr">
                        <a:spcAft>
                          <a:spcPts val="0"/>
                        </a:spcAft>
                      </a:pPr>
                      <a:r>
                        <a:rPr lang="zh-CN" sz="1400" kern="0" dirty="0">
                          <a:solidFill>
                            <a:srgbClr val="044594"/>
                          </a:solidFill>
                          <a:effectLst/>
                          <a:latin typeface="思源黑体 Medium" panose="020B0600000000000000" pitchFamily="34" charset="-122"/>
                          <a:ea typeface="思源黑体 Medium" panose="020B0600000000000000" pitchFamily="34" charset="-122"/>
                          <a:sym typeface="+mn-ea"/>
                        </a:rPr>
                        <a:t>备注</a:t>
                      </a:r>
                      <a:endParaRPr lang="zh-CN" sz="14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kern="0" dirty="0">
                          <a:solidFill>
                            <a:srgbClr val="044594"/>
                          </a:solidFill>
                          <a:effectLst/>
                          <a:latin typeface="思源黑体 Medium" panose="020B0600000000000000" pitchFamily="34" charset="-122"/>
                          <a:ea typeface="思源黑体 Medium" panose="020B0600000000000000" pitchFamily="34" charset="-122"/>
                          <a:sym typeface="+mn-ea"/>
                        </a:rPr>
                        <a:t>Remarks</a:t>
                      </a:r>
                      <a:endParaRPr lang="en-US" alt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sym typeface="+mn-ea"/>
                      </a:endParaRPr>
                    </a:p>
                  </a:txBody>
                  <a:tcPr marL="0" marR="0" marT="0" marB="0" anchor="ctr">
                    <a:lnL>
                      <a:noFill/>
                    </a:lnL>
                    <a:lnR w="12700">
                      <a:solidFill>
                        <a:schemeClr val="tx1"/>
                      </a:solidFill>
                      <a:prstDash val="dot"/>
                    </a:lnR>
                    <a:lnT w="12700">
                      <a:solidFill>
                        <a:schemeClr val="tx1"/>
                      </a:solidFill>
                      <a:prstDash val="dot"/>
                    </a:lnT>
                    <a:lnB>
                      <a:noFill/>
                    </a:lnB>
                    <a:solidFill>
                      <a:srgbClr val="F2F2F2"/>
                    </a:solidFill>
                  </a:tcPr>
                </a:tc>
                <a:tc gridSpan="4">
                  <a:txBody>
                    <a:bodyPr/>
                    <a:p>
                      <a:pPr algn="ctr">
                        <a:spcAft>
                          <a:spcPts val="0"/>
                        </a:spcAft>
                      </a:pPr>
                      <a:r>
                        <a:rPr lang="zh-CN" sz="1400" kern="0" dirty="0">
                          <a:solidFill>
                            <a:srgbClr val="044594"/>
                          </a:solidFill>
                          <a:effectLst/>
                          <a:latin typeface="思源黑体 Medium" panose="020B0600000000000000" pitchFamily="34" charset="-122"/>
                          <a:ea typeface="思源黑体 Medium" panose="020B0600000000000000" pitchFamily="34" charset="-122"/>
                          <a:sym typeface="+mn-ea"/>
                        </a:rPr>
                        <a:t>蓝宝石晶圆可定制</a:t>
                      </a:r>
                      <a:endParaRPr lang="zh-CN" sz="14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kern="0" dirty="0">
                          <a:solidFill>
                            <a:srgbClr val="044594"/>
                          </a:solidFill>
                          <a:effectLst/>
                          <a:latin typeface="思源黑体 Medium" panose="020B0600000000000000" pitchFamily="34" charset="-122"/>
                          <a:ea typeface="思源黑体 Medium" panose="020B0600000000000000" pitchFamily="34" charset="-122"/>
                          <a:sym typeface="+mn-ea"/>
                        </a:rPr>
                        <a:t>All specifications above can be customized upon your request</a:t>
                      </a:r>
                      <a:endParaRPr lang="en-US" alt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sym typeface="+mn-ea"/>
                      </a:endParaRPr>
                    </a:p>
                  </a:txBody>
                  <a:tcPr marL="0" marR="0" marT="0" marB="0" anchor="ctr">
                    <a:lnL w="12700">
                      <a:solidFill>
                        <a:schemeClr val="tx1"/>
                      </a:solidFill>
                      <a:prstDash val="dot"/>
                    </a:lnL>
                    <a:lnR>
                      <a:noFill/>
                    </a:lnR>
                    <a:lnT w="12700">
                      <a:solidFill>
                        <a:schemeClr val="tx1"/>
                      </a:solidFill>
                      <a:prstDash val="dot"/>
                    </a:lnT>
                    <a:lnB>
                      <a:noFill/>
                    </a:lnB>
                    <a:solidFill>
                      <a:srgbClr val="F2F2F2"/>
                    </a:solidFill>
                  </a:tcPr>
                </a:tc>
                <a:tc hMerge="1">
                  <a:tcPr>
                    <a:lnR w="19050">
                      <a:solidFill>
                        <a:srgbClr val="8F9887"/>
                      </a:solidFill>
                      <a:prstDash val="solid"/>
                    </a:lnR>
                    <a:lnT w="12700">
                      <a:solidFill>
                        <a:schemeClr val="tx1"/>
                      </a:solidFill>
                      <a:prstDash val="dot"/>
                    </a:lnT>
                    <a:lnB>
                      <a:noFill/>
                    </a:lnB>
                    <a:solidFill>
                      <a:srgbClr val="FFFFFF"/>
                    </a:solidFill>
                  </a:tcPr>
                </a:tc>
                <a:tc hMerge="1">
                  <a:tcPr>
                    <a:lnR w="19050">
                      <a:solidFill>
                        <a:srgbClr val="8F9887"/>
                      </a:solidFill>
                      <a:prstDash val="solid"/>
                    </a:lnR>
                    <a:lnT w="12700">
                      <a:solidFill>
                        <a:schemeClr val="tx1"/>
                      </a:solidFill>
                      <a:prstDash val="dot"/>
                    </a:lnT>
                    <a:lnB>
                      <a:noFill/>
                    </a:lnB>
                    <a:solidFill>
                      <a:srgbClr val="FFFFFF"/>
                    </a:solidFill>
                  </a:tcPr>
                </a:tc>
                <a:tc hMerge="1">
                  <a:tcPr>
                    <a:lnR>
                      <a:noFill/>
                    </a:lnR>
                    <a:lnT w="12700">
                      <a:solidFill>
                        <a:schemeClr val="tx1"/>
                      </a:solidFill>
                      <a:prstDash val="dot"/>
                    </a:lnT>
                    <a:lnB>
                      <a:noFill/>
                    </a:lnB>
                    <a:solidFill>
                      <a:srgbClr val="FFFFFF"/>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heel(1)">
                                      <p:cBhvr>
                                        <p:cTn id="10" dur="2000"/>
                                        <p:tgtEl>
                                          <p:spTgt spid="3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heel(1)">
                                      <p:cBhvr>
                                        <p:cTn id="13" dur="2000"/>
                                        <p:tgtEl>
                                          <p:spTgt spid="37"/>
                                        </p:tgtEl>
                                      </p:cBhvr>
                                    </p:animEffect>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P spid="37" grpId="0" bldLvl="0" animBg="1"/>
      <p:bldP spid="3" grpId="0"/>
      <p:bldP spid="4" grpId="0"/>
      <p:bldP spid="28"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35" name="TextBox 38"/>
          <p:cNvSpPr txBox="1"/>
          <p:nvPr/>
        </p:nvSpPr>
        <p:spPr>
          <a:xfrm>
            <a:off x="7271124" y="2503505"/>
            <a:ext cx="430266"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6" name="TextBox 39"/>
          <p:cNvSpPr txBox="1"/>
          <p:nvPr/>
        </p:nvSpPr>
        <p:spPr>
          <a:xfrm>
            <a:off x="1873706" y="4836066"/>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7" name="TextBox 40"/>
          <p:cNvSpPr txBox="1"/>
          <p:nvPr/>
        </p:nvSpPr>
        <p:spPr>
          <a:xfrm>
            <a:off x="7266901" y="4855239"/>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 name="Content Placeholder 2"/>
          <p:cNvSpPr txBox="1"/>
          <p:nvPr>
            <p:custDataLst>
              <p:tags r:id="rId2"/>
            </p:custDataLst>
          </p:nvPr>
        </p:nvSpPr>
        <p:spPr>
          <a:xfrm>
            <a:off x="5031105" y="5935980"/>
            <a:ext cx="2359025" cy="74168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玻璃晶圆</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4" name="Content Placeholder 2"/>
          <p:cNvSpPr txBox="1"/>
          <p:nvPr>
            <p:custDataLst>
              <p:tags r:id="rId3"/>
            </p:custDataLst>
          </p:nvPr>
        </p:nvSpPr>
        <p:spPr>
          <a:xfrm>
            <a:off x="5057140" y="6387465"/>
            <a:ext cx="1925955"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rPr>
              <a:t>Glass wafer</a:t>
            </a:r>
            <a:endParaRPr lang="en-US" sz="1800" spc="300" dirty="0">
              <a:solidFill>
                <a:schemeClr val="bg1"/>
              </a:solidFill>
              <a:latin typeface="思源黑体 Medium" panose="020B0600000000000000" pitchFamily="34" charset="-122"/>
              <a:ea typeface="思源黑体 Medium" panose="020B0600000000000000" pitchFamily="34" charset="-122"/>
            </a:endParaRPr>
          </a:p>
        </p:txBody>
      </p:sp>
      <p:graphicFrame>
        <p:nvGraphicFramePr>
          <p:cNvPr id="5" name="表格 4"/>
          <p:cNvGraphicFramePr>
            <a:graphicFrameLocks noGrp="1"/>
          </p:cNvGraphicFramePr>
          <p:nvPr>
            <p:custDataLst>
              <p:tags r:id="rId4"/>
            </p:custDataLst>
          </p:nvPr>
        </p:nvGraphicFramePr>
        <p:xfrm>
          <a:off x="-635" y="0"/>
          <a:ext cx="12192000" cy="5875655"/>
        </p:xfrm>
        <a:graphic>
          <a:graphicData uri="http://schemas.openxmlformats.org/drawingml/2006/table">
            <a:tbl>
              <a:tblPr firstRow="1" firstCol="1" bandRow="1"/>
              <a:tblGrid>
                <a:gridCol w="1964055"/>
                <a:gridCol w="2181860"/>
                <a:gridCol w="1978660"/>
                <a:gridCol w="2056765"/>
                <a:gridCol w="2107565"/>
                <a:gridCol w="1903095"/>
              </a:tblGrid>
              <a:tr h="755015">
                <a:tc>
                  <a:txBody>
                    <a:bodyPr/>
                    <a:p>
                      <a:pPr algn="ctr">
                        <a:spcAft>
                          <a:spcPts val="0"/>
                        </a:spcAft>
                        <a:buClrTx/>
                        <a:buSzTx/>
                        <a:buFontTx/>
                      </a:pPr>
                      <a:r>
                        <a:rPr lang="zh-CN" sz="1400" b="0" kern="0">
                          <a:solidFill>
                            <a:srgbClr val="044594"/>
                          </a:solidFill>
                          <a:effectLst/>
                          <a:latin typeface="思源黑体 Medium" panose="020B0600000000000000" pitchFamily="34" charset="-122"/>
                          <a:ea typeface="思源黑体 Medium" panose="020B0600000000000000" pitchFamily="34" charset="-122"/>
                        </a:rPr>
                        <a:t>规格</a:t>
                      </a:r>
                      <a:endParaRPr lang="zh-CN" sz="1400" b="0" kern="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buClrTx/>
                        <a:buSzTx/>
                        <a:buFontTx/>
                      </a:pPr>
                      <a:r>
                        <a:rPr lang="zh-CN" sz="1400" b="0" kern="0">
                          <a:solidFill>
                            <a:srgbClr val="044594"/>
                          </a:solidFill>
                          <a:effectLst/>
                          <a:latin typeface="思源黑体 Medium" panose="020B0600000000000000" pitchFamily="34" charset="-122"/>
                          <a:ea typeface="思源黑体 Medium" panose="020B0600000000000000" pitchFamily="34" charset="-122"/>
                        </a:rPr>
                        <a:t>Property</a:t>
                      </a:r>
                      <a:endParaRPr lang="zh-CN" sz="1400" b="0" kern="0">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a:noFill/>
                    </a:lnL>
                    <a:lnR w="12700">
                      <a:solidFill>
                        <a:schemeClr val="tx1"/>
                      </a:solidFill>
                      <a:prstDash val="dot"/>
                    </a:lnR>
                    <a:lnT>
                      <a:noFill/>
                    </a:lnT>
                    <a:lnB w="12700">
                      <a:solidFill>
                        <a:schemeClr val="tx1"/>
                      </a:solidFill>
                      <a:prstDash val="dot"/>
                    </a:lnB>
                    <a:solidFill>
                      <a:schemeClr val="accent1">
                        <a:lumMod val="20000"/>
                        <a:lumOff val="80000"/>
                      </a:schemeClr>
                    </a:solidFill>
                  </a:tcPr>
                </a:tc>
                <a:tc>
                  <a:txBody>
                    <a:bodyPr/>
                    <a:p>
                      <a:pPr algn="ctr">
                        <a:spcAft>
                          <a:spcPts val="0"/>
                        </a:spcAft>
                        <a:buClrTx/>
                        <a:buSzTx/>
                        <a:buFontTx/>
                      </a:pPr>
                      <a:r>
                        <a:rPr lang="zh-CN" sz="1400" b="0" kern="0">
                          <a:solidFill>
                            <a:srgbClr val="044594"/>
                          </a:solidFill>
                          <a:effectLst/>
                          <a:latin typeface="思源黑体 Medium" panose="020B0600000000000000" pitchFamily="34" charset="-122"/>
                          <a:ea typeface="思源黑体 Medium" panose="020B0600000000000000" pitchFamily="34" charset="-122"/>
                        </a:rPr>
                        <a:t>4 inch</a:t>
                      </a:r>
                      <a:endParaRPr lang="zh-CN" sz="1400" b="0" kern="0">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w="12700">
                      <a:solidFill>
                        <a:schemeClr val="tx1"/>
                      </a:solidFill>
                      <a:prstDash val="dot"/>
                    </a:lnL>
                    <a:lnR w="12700">
                      <a:solidFill>
                        <a:schemeClr val="tx1"/>
                      </a:solidFill>
                      <a:prstDash val="dot"/>
                    </a:lnR>
                    <a:lnT>
                      <a:noFill/>
                    </a:lnT>
                    <a:lnB w="12700">
                      <a:solidFill>
                        <a:schemeClr val="tx1"/>
                      </a:solidFill>
                      <a:prstDash val="dot"/>
                    </a:lnB>
                    <a:solidFill>
                      <a:schemeClr val="accent1">
                        <a:lumMod val="20000"/>
                        <a:lumOff val="80000"/>
                      </a:schemeClr>
                    </a:solidFill>
                  </a:tcPr>
                </a:tc>
                <a:tc>
                  <a:txBody>
                    <a:bodyPr/>
                    <a:p>
                      <a:pPr algn="ctr">
                        <a:spcAft>
                          <a:spcPts val="0"/>
                        </a:spcAft>
                        <a:buClrTx/>
                        <a:buSzTx/>
                        <a:buFontTx/>
                      </a:pPr>
                      <a:r>
                        <a:rPr lang="zh-CN" sz="1400" b="0" kern="0">
                          <a:solidFill>
                            <a:srgbClr val="044594"/>
                          </a:solidFill>
                          <a:effectLst/>
                          <a:latin typeface="思源黑体 Medium" panose="020B0600000000000000" pitchFamily="34" charset="-122"/>
                          <a:ea typeface="思源黑体 Medium" panose="020B0600000000000000" pitchFamily="34" charset="-122"/>
                        </a:rPr>
                        <a:t>5 inch</a:t>
                      </a:r>
                      <a:endParaRPr lang="zh-CN" sz="1400" b="0" kern="0">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w="12700">
                      <a:solidFill>
                        <a:schemeClr val="tx1"/>
                      </a:solidFill>
                      <a:prstDash val="dot"/>
                    </a:lnL>
                    <a:lnR w="12700">
                      <a:solidFill>
                        <a:schemeClr val="tx1"/>
                      </a:solidFill>
                      <a:prstDash val="dot"/>
                    </a:lnR>
                    <a:lnT>
                      <a:noFill/>
                    </a:lnT>
                    <a:lnB w="12700">
                      <a:solidFill>
                        <a:schemeClr val="tx1"/>
                      </a:solidFill>
                      <a:prstDash val="dot"/>
                    </a:lnB>
                    <a:solidFill>
                      <a:schemeClr val="accent1">
                        <a:lumMod val="20000"/>
                        <a:lumOff val="80000"/>
                      </a:schemeClr>
                    </a:solidFill>
                  </a:tcPr>
                </a:tc>
                <a:tc>
                  <a:txBody>
                    <a:bodyPr/>
                    <a:p>
                      <a:pPr algn="ctr">
                        <a:spcAft>
                          <a:spcPts val="0"/>
                        </a:spcAft>
                        <a:buClrTx/>
                        <a:buSzTx/>
                        <a:buFontTx/>
                      </a:pPr>
                      <a:r>
                        <a:rPr lang="zh-CN" sz="1400" b="0" kern="0">
                          <a:solidFill>
                            <a:srgbClr val="044594"/>
                          </a:solidFill>
                          <a:effectLst/>
                          <a:latin typeface="思源黑体 Medium" panose="020B0600000000000000" pitchFamily="34" charset="-122"/>
                          <a:ea typeface="思源黑体 Medium" panose="020B0600000000000000" pitchFamily="34" charset="-122"/>
                        </a:rPr>
                        <a:t>6 inch</a:t>
                      </a:r>
                      <a:endParaRPr lang="zh-CN" sz="1400" b="0" kern="0">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w="12700">
                      <a:solidFill>
                        <a:schemeClr val="tx1"/>
                      </a:solidFill>
                      <a:prstDash val="dot"/>
                    </a:lnL>
                    <a:lnR w="12700">
                      <a:solidFill>
                        <a:schemeClr val="tx1"/>
                      </a:solidFill>
                      <a:prstDash val="dot"/>
                    </a:lnR>
                    <a:lnT>
                      <a:noFill/>
                    </a:lnT>
                    <a:lnB w="12700">
                      <a:solidFill>
                        <a:schemeClr val="tx1"/>
                      </a:solidFill>
                      <a:prstDash val="dot"/>
                    </a:lnB>
                    <a:solidFill>
                      <a:schemeClr val="accent1">
                        <a:lumMod val="20000"/>
                        <a:lumOff val="80000"/>
                      </a:schemeClr>
                    </a:solidFill>
                  </a:tcPr>
                </a:tc>
                <a:tc>
                  <a:txBody>
                    <a:bodyPr/>
                    <a:p>
                      <a:pPr algn="ctr">
                        <a:spcAft>
                          <a:spcPts val="0"/>
                        </a:spcAft>
                        <a:buClrTx/>
                        <a:buSzTx/>
                        <a:buFontTx/>
                      </a:pPr>
                      <a:r>
                        <a:rPr lang="zh-CN" sz="1400" b="0" kern="0">
                          <a:solidFill>
                            <a:srgbClr val="044594"/>
                          </a:solidFill>
                          <a:effectLst/>
                          <a:latin typeface="思源黑体 Medium" panose="020B0600000000000000" pitchFamily="34" charset="-122"/>
                          <a:ea typeface="思源黑体 Medium" panose="020B0600000000000000" pitchFamily="34" charset="-122"/>
                        </a:rPr>
                        <a:t>8 inch</a:t>
                      </a:r>
                      <a:endParaRPr lang="zh-CN" sz="1400" b="0" kern="0">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w="12700">
                      <a:solidFill>
                        <a:schemeClr val="tx1"/>
                      </a:solidFill>
                      <a:prstDash val="dot"/>
                    </a:lnL>
                    <a:lnR w="12700">
                      <a:solidFill>
                        <a:schemeClr val="tx1"/>
                      </a:solidFill>
                      <a:prstDash val="dot"/>
                    </a:lnR>
                    <a:lnT>
                      <a:noFill/>
                    </a:lnT>
                    <a:lnB w="12700">
                      <a:solidFill>
                        <a:schemeClr val="tx1"/>
                      </a:solidFill>
                      <a:prstDash val="dot"/>
                    </a:lnB>
                    <a:solidFill>
                      <a:schemeClr val="accent1">
                        <a:lumMod val="20000"/>
                        <a:lumOff val="80000"/>
                      </a:schemeClr>
                    </a:solidFill>
                  </a:tcPr>
                </a:tc>
                <a:tc>
                  <a:txBody>
                    <a:bodyPr/>
                    <a:p>
                      <a:pPr algn="ctr">
                        <a:spcAft>
                          <a:spcPts val="0"/>
                        </a:spcAft>
                        <a:buClrTx/>
                        <a:buSzTx/>
                        <a:buFontTx/>
                      </a:pPr>
                      <a:endParaRPr lang="zh-CN" sz="1400" b="0" kern="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buClrTx/>
                        <a:buSzTx/>
                        <a:buFontTx/>
                      </a:pPr>
                      <a:r>
                        <a:rPr lang="zh-CN" sz="1400" b="0" kern="0">
                          <a:solidFill>
                            <a:srgbClr val="044594"/>
                          </a:solidFill>
                          <a:effectLst/>
                          <a:latin typeface="思源黑体 Medium" panose="020B0600000000000000" pitchFamily="34" charset="-122"/>
                          <a:ea typeface="思源黑体 Medium" panose="020B0600000000000000" pitchFamily="34" charset="-122"/>
                        </a:rPr>
                        <a:t>12 inch</a:t>
                      </a:r>
                      <a:endParaRPr lang="zh-CN" sz="1400" b="0" kern="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buClrTx/>
                        <a:buSzTx/>
                        <a:buFontTx/>
                      </a:pPr>
                      <a:endParaRPr lang="zh-CN" sz="1400" b="0" kern="0">
                        <a:solidFill>
                          <a:srgbClr val="044594"/>
                        </a:solidFill>
                        <a:effectLst/>
                        <a:latin typeface="思源黑体 Medium" panose="020B0600000000000000" pitchFamily="34" charset="-122"/>
                        <a:ea typeface="思源黑体 Medium" panose="020B0600000000000000" pitchFamily="34" charset="-122"/>
                      </a:endParaRPr>
                    </a:p>
                  </a:txBody>
                  <a:tcPr marL="0" marR="0" marT="0" marB="0">
                    <a:lnL w="12700">
                      <a:solidFill>
                        <a:schemeClr val="tx1"/>
                      </a:solidFill>
                      <a:prstDash val="dot"/>
                    </a:lnL>
                    <a:lnR>
                      <a:noFill/>
                    </a:lnR>
                    <a:lnT>
                      <a:noFill/>
                    </a:lnT>
                    <a:lnB w="12700">
                      <a:solidFill>
                        <a:schemeClr val="tx1"/>
                      </a:solidFill>
                      <a:prstDash val="dot"/>
                    </a:lnB>
                    <a:solidFill>
                      <a:schemeClr val="accent1">
                        <a:lumMod val="20000"/>
                        <a:lumOff val="80000"/>
                      </a:schemeClr>
                    </a:solidFill>
                  </a:tcPr>
                </a:tc>
              </a:tr>
              <a:tr h="455295">
                <a:tc>
                  <a:txBody>
                    <a:bodyPr/>
                    <a:p>
                      <a:pPr algn="ctr">
                        <a:spcAft>
                          <a:spcPts val="0"/>
                        </a:spcAft>
                      </a:pPr>
                      <a:r>
                        <a:rPr lang="zh-CN" sz="1400" b="0" kern="0">
                          <a:solidFill>
                            <a:srgbClr val="044594"/>
                          </a:solidFill>
                          <a:effectLst/>
                          <a:latin typeface="思源黑体 Medium" panose="020B0600000000000000" pitchFamily="34" charset="-122"/>
                          <a:ea typeface="思源黑体 Medium" panose="020B0600000000000000" pitchFamily="34" charset="-122"/>
                        </a:rPr>
                        <a:t>直径</a:t>
                      </a:r>
                      <a:endParaRPr lang="zh-CN" sz="1400" b="0" kern="10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solidFill>
                            <a:srgbClr val="044594"/>
                          </a:solidFill>
                          <a:effectLst/>
                          <a:latin typeface="思源黑体 Medium" panose="020B0600000000000000" pitchFamily="34" charset="-122"/>
                          <a:ea typeface="思源黑体 Medium" panose="020B0600000000000000" pitchFamily="34" charset="-122"/>
                        </a:rPr>
                        <a:t>Diameter</a:t>
                      </a:r>
                      <a:endParaRPr lang="en-US" sz="1400" b="0" kern="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a:txBody>
                    <a:bodyPr/>
                    <a:p>
                      <a:pPr algn="ctr">
                        <a:spcAft>
                          <a:spcPts val="0"/>
                        </a:spcAft>
                      </a:pPr>
                      <a:r>
                        <a:rPr lang="en-US" sz="1600" b="0" kern="0" dirty="0">
                          <a:solidFill>
                            <a:srgbClr val="044594"/>
                          </a:solidFill>
                          <a:effectLst/>
                          <a:latin typeface="思源黑体 Medium" panose="020B0600000000000000" pitchFamily="34" charset="-122"/>
                          <a:ea typeface="思源黑体 Medium" panose="020B0600000000000000" pitchFamily="34" charset="-122"/>
                        </a:rPr>
                        <a:t>100 ± 0.1 mm</a:t>
                      </a:r>
                      <a:endParaRPr lang="en-US" sz="16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a:txBody>
                    <a:bodyPr/>
                    <a:p>
                      <a:pPr algn="ctr">
                        <a:spcAft>
                          <a:spcPts val="0"/>
                        </a:spcAft>
                      </a:pPr>
                      <a:r>
                        <a:rPr lang="en-US" sz="1600" b="0" kern="0">
                          <a:solidFill>
                            <a:srgbClr val="044594"/>
                          </a:solidFill>
                          <a:effectLst/>
                          <a:latin typeface="思源黑体 Medium" panose="020B0600000000000000" pitchFamily="34" charset="-122"/>
                          <a:ea typeface="思源黑体 Medium" panose="020B0600000000000000" pitchFamily="34" charset="-122"/>
                        </a:rPr>
                        <a:t>125 ± 0.1 mm</a:t>
                      </a:r>
                      <a:endParaRPr lang="en-US" sz="1600" b="0" kern="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a:txBody>
                    <a:bodyPr/>
                    <a:p>
                      <a:pPr algn="ctr">
                        <a:spcAft>
                          <a:spcPts val="0"/>
                        </a:spcAft>
                      </a:pPr>
                      <a:r>
                        <a:rPr lang="en-US" sz="1600" b="0" kern="0">
                          <a:solidFill>
                            <a:srgbClr val="044594"/>
                          </a:solidFill>
                          <a:effectLst/>
                          <a:latin typeface="思源黑体 Medium" panose="020B0600000000000000" pitchFamily="34" charset="-122"/>
                          <a:ea typeface="思源黑体 Medium" panose="020B0600000000000000" pitchFamily="34" charset="-122"/>
                        </a:rPr>
                        <a:t>150 ± 0.1 mm</a:t>
                      </a:r>
                      <a:endParaRPr lang="en-US" sz="1600" b="0" kern="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a:txBody>
                    <a:bodyPr/>
                    <a:p>
                      <a:pPr algn="ctr">
                        <a:spcAft>
                          <a:spcPts val="0"/>
                        </a:spcAft>
                      </a:pPr>
                      <a:r>
                        <a:rPr lang="en-US" sz="1600" b="0" kern="0">
                          <a:solidFill>
                            <a:srgbClr val="044594"/>
                          </a:solidFill>
                          <a:effectLst/>
                          <a:latin typeface="思源黑体 Medium" panose="020B0600000000000000" pitchFamily="34" charset="-122"/>
                          <a:ea typeface="思源黑体 Medium" panose="020B0600000000000000" pitchFamily="34" charset="-122"/>
                        </a:rPr>
                        <a:t>200 ± 0.1 mm</a:t>
                      </a:r>
                      <a:endParaRPr lang="en-US" sz="1600" b="0" kern="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a:txBody>
                    <a:bodyPr/>
                    <a:p>
                      <a:pPr algn="ctr">
                        <a:spcAft>
                          <a:spcPts val="0"/>
                        </a:spcAft>
                      </a:pPr>
                      <a:r>
                        <a:rPr lang="en-US" sz="1600" b="0" kern="0" dirty="0">
                          <a:solidFill>
                            <a:srgbClr val="044594"/>
                          </a:solidFill>
                          <a:effectLst/>
                          <a:latin typeface="思源黑体 Medium" panose="020B0600000000000000" pitchFamily="34" charset="-122"/>
                          <a:ea typeface="思源黑体 Medium" panose="020B0600000000000000" pitchFamily="34" charset="-122"/>
                        </a:rPr>
                        <a:t>300± 0.1 mm</a:t>
                      </a:r>
                      <a:endParaRPr lang="en-US" sz="16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nchorCtr="0">
                    <a:lnL w="12700">
                      <a:solidFill>
                        <a:schemeClr val="tx1"/>
                      </a:solidFill>
                      <a:prstDash val="dot"/>
                    </a:lnL>
                    <a:lnR>
                      <a:noFill/>
                    </a:lnR>
                    <a:lnT w="12700">
                      <a:solidFill>
                        <a:schemeClr val="tx1"/>
                      </a:solidFill>
                      <a:prstDash val="dot"/>
                    </a:lnT>
                    <a:lnB w="12700">
                      <a:solidFill>
                        <a:schemeClr val="tx1"/>
                      </a:solidFill>
                      <a:prstDash val="dot"/>
                    </a:lnB>
                    <a:solidFill>
                      <a:srgbClr val="F2F2F2"/>
                    </a:solidFill>
                  </a:tcPr>
                </a:tc>
              </a:tr>
              <a:tr h="751205">
                <a:tc>
                  <a:txBody>
                    <a:bodyPr/>
                    <a:p>
                      <a:pPr algn="ctr">
                        <a:spcAft>
                          <a:spcPts val="0"/>
                        </a:spcAft>
                      </a:pPr>
                      <a:r>
                        <a:rPr lang="zh-CN" sz="1400" b="0" kern="0">
                          <a:solidFill>
                            <a:srgbClr val="044594"/>
                          </a:solidFill>
                          <a:effectLst/>
                          <a:latin typeface="思源黑体 Medium" panose="020B0600000000000000" pitchFamily="34" charset="-122"/>
                          <a:ea typeface="思源黑体 Medium" panose="020B0600000000000000" pitchFamily="34" charset="-122"/>
                        </a:rPr>
                        <a:t>厚度</a:t>
                      </a:r>
                      <a:endParaRPr lang="zh-CN" sz="1400" b="0" kern="10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solidFill>
                            <a:srgbClr val="044594"/>
                          </a:solidFill>
                          <a:effectLst/>
                          <a:latin typeface="思源黑体 Medium" panose="020B0600000000000000" pitchFamily="34" charset="-122"/>
                          <a:ea typeface="思源黑体 Medium" panose="020B0600000000000000" pitchFamily="34" charset="-122"/>
                        </a:rPr>
                        <a:t>Thickness</a:t>
                      </a:r>
                      <a:endParaRPr lang="en-US" sz="1400" b="0" kern="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a:txBody>
                    <a:bodyPr/>
                    <a:p>
                      <a:pPr algn="ctr">
                        <a:spcAft>
                          <a:spcPts val="0"/>
                        </a:spcAft>
                      </a:pPr>
                      <a:r>
                        <a:rPr lang="en-US" sz="1400" b="0" kern="0">
                          <a:solidFill>
                            <a:srgbClr val="044594"/>
                          </a:solidFill>
                          <a:effectLst/>
                          <a:latin typeface="思源黑体 Medium" panose="020B0600000000000000" pitchFamily="34" charset="-122"/>
                          <a:ea typeface="思源黑体 Medium" panose="020B0600000000000000" pitchFamily="34" charset="-122"/>
                        </a:rPr>
                        <a:t>500 ± 5 um</a:t>
                      </a:r>
                      <a:endParaRPr lang="zh-CN" sz="1100" b="0" kern="10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zh-CN" sz="1400" b="0" kern="0">
                          <a:solidFill>
                            <a:srgbClr val="044594"/>
                          </a:solidFill>
                          <a:effectLst/>
                          <a:latin typeface="思源黑体 Medium" panose="020B0600000000000000" pitchFamily="34" charset="-122"/>
                          <a:ea typeface="思源黑体 Medium" panose="020B0600000000000000" pitchFamily="34" charset="-122"/>
                        </a:rPr>
                        <a:t>或定制</a:t>
                      </a:r>
                      <a:endParaRPr lang="zh-CN" sz="1100" b="0" kern="10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solidFill>
                            <a:srgbClr val="044594"/>
                          </a:solidFill>
                          <a:effectLst/>
                          <a:latin typeface="思源黑体 Medium" panose="020B0600000000000000" pitchFamily="34" charset="-122"/>
                          <a:ea typeface="思源黑体 Medium" panose="020B0600000000000000" pitchFamily="34" charset="-122"/>
                        </a:rPr>
                        <a:t>or customized</a:t>
                      </a:r>
                      <a:endParaRPr lang="en-US" sz="1400" b="0" kern="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a:txBody>
                    <a:bodyPr/>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625 ± 5 um</a:t>
                      </a:r>
                      <a:endParaRPr lang="zh-CN" sz="11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或定制</a:t>
                      </a:r>
                      <a:endParaRPr lang="zh-CN" sz="11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or customized</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a:txBody>
                    <a:bodyPr/>
                    <a:p>
                      <a:pPr algn="ctr">
                        <a:spcAft>
                          <a:spcPts val="0"/>
                        </a:spcAft>
                      </a:pPr>
                      <a:r>
                        <a:rPr lang="en-US" sz="1400" b="0" kern="0">
                          <a:solidFill>
                            <a:srgbClr val="044594"/>
                          </a:solidFill>
                          <a:effectLst/>
                          <a:latin typeface="思源黑体 Medium" panose="020B0600000000000000" pitchFamily="34" charset="-122"/>
                          <a:ea typeface="思源黑体 Medium" panose="020B0600000000000000" pitchFamily="34" charset="-122"/>
                        </a:rPr>
                        <a:t>675 ± 5 um</a:t>
                      </a:r>
                      <a:endParaRPr lang="zh-CN" sz="1100" b="0" kern="10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zh-CN" sz="1400" b="0" kern="0">
                          <a:solidFill>
                            <a:srgbClr val="044594"/>
                          </a:solidFill>
                          <a:effectLst/>
                          <a:latin typeface="思源黑体 Medium" panose="020B0600000000000000" pitchFamily="34" charset="-122"/>
                          <a:ea typeface="思源黑体 Medium" panose="020B0600000000000000" pitchFamily="34" charset="-122"/>
                        </a:rPr>
                        <a:t>或定制</a:t>
                      </a:r>
                      <a:endParaRPr lang="zh-CN" sz="1100" b="0" kern="10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solidFill>
                            <a:srgbClr val="044594"/>
                          </a:solidFill>
                          <a:effectLst/>
                          <a:latin typeface="思源黑体 Medium" panose="020B0600000000000000" pitchFamily="34" charset="-122"/>
                          <a:ea typeface="思源黑体 Medium" panose="020B0600000000000000" pitchFamily="34" charset="-122"/>
                        </a:rPr>
                        <a:t>or customized</a:t>
                      </a:r>
                      <a:endParaRPr lang="en-US" sz="1400" b="0" kern="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a:txBody>
                    <a:bodyPr/>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725 ± 5 um</a:t>
                      </a:r>
                      <a:endParaRPr lang="zh-CN" sz="11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或定制</a:t>
                      </a:r>
                      <a:endParaRPr lang="zh-CN" sz="11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or customized</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a:txBody>
                    <a:bodyPr/>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900± 5 um</a:t>
                      </a:r>
                      <a:endParaRPr lang="zh-CN" sz="11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或定制</a:t>
                      </a:r>
                      <a:endParaRPr lang="zh-CN" sz="11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or customized</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nchorCtr="0">
                    <a:lnL w="12700">
                      <a:solidFill>
                        <a:schemeClr val="tx1"/>
                      </a:solidFill>
                      <a:prstDash val="dot"/>
                    </a:lnL>
                    <a:lnR>
                      <a:noFill/>
                    </a:lnR>
                    <a:lnT w="12700">
                      <a:solidFill>
                        <a:schemeClr val="tx1"/>
                      </a:solidFill>
                      <a:prstDash val="dot"/>
                    </a:lnT>
                    <a:lnB w="12700">
                      <a:solidFill>
                        <a:schemeClr val="tx1"/>
                      </a:solidFill>
                      <a:prstDash val="dot"/>
                    </a:lnB>
                    <a:solidFill>
                      <a:schemeClr val="accent1">
                        <a:lumMod val="20000"/>
                        <a:lumOff val="80000"/>
                      </a:schemeClr>
                    </a:solidFill>
                  </a:tcPr>
                </a:tc>
              </a:tr>
              <a:tr h="521970">
                <a:tc>
                  <a:txBody>
                    <a:bodyPr/>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粗糙度</a:t>
                      </a:r>
                      <a:endParaRPr lang="zh-CN" sz="14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Roughness</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gridSpan="5">
                  <a:txBody>
                    <a:bodyPr/>
                    <a:p>
                      <a:pPr algn="l">
                        <a:spcAft>
                          <a:spcPts val="0"/>
                        </a:spcAft>
                      </a:pPr>
                      <a:r>
                        <a:rPr lang="en-US" sz="1600" b="0" kern="0" dirty="0">
                          <a:solidFill>
                            <a:srgbClr val="044594"/>
                          </a:solidFill>
                          <a:effectLst/>
                          <a:latin typeface="思源黑体 Medium" panose="020B0600000000000000" pitchFamily="34" charset="-122"/>
                          <a:ea typeface="思源黑体 Medium" panose="020B0600000000000000" pitchFamily="34" charset="-122"/>
                        </a:rPr>
                        <a:t>     Ra ≤ 1 nm         Ra ≤ 1 nm         Ra ≤ 1 nm           Ra ≤ 1 nm           </a:t>
                      </a:r>
                      <a:r>
                        <a:rPr lang="en-US" sz="1600" kern="0" dirty="0">
                          <a:solidFill>
                            <a:srgbClr val="044594"/>
                          </a:solidFill>
                          <a:effectLst/>
                          <a:latin typeface="思源黑体 Medium" panose="020B0600000000000000" pitchFamily="34" charset="-122"/>
                          <a:ea typeface="思源黑体 Medium" panose="020B0600000000000000" pitchFamily="34" charset="-122"/>
                          <a:sym typeface="+mn-ea"/>
                        </a:rPr>
                        <a:t>Ra ≤ 1 nm</a:t>
                      </a:r>
                      <a:endParaRPr lang="en-US" sz="16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sym typeface="+mn-ea"/>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solidFill>
                      <a:srgbClr val="F2F2F2"/>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marL="0" marR="0" marT="0" marB="0">
                    <a:lnR>
                      <a:noFill/>
                    </a:lnR>
                    <a:lnT w="12700">
                      <a:solidFill>
                        <a:schemeClr val="tx1"/>
                      </a:solidFill>
                      <a:prstDash val="dot"/>
                    </a:lnT>
                    <a:lnB w="12700">
                      <a:solidFill>
                        <a:schemeClr val="tx1"/>
                      </a:solidFill>
                      <a:prstDash val="dot"/>
                    </a:lnB>
                  </a:tcPr>
                </a:tc>
              </a:tr>
              <a:tr h="521970">
                <a:tc>
                  <a:txBody>
                    <a:bodyPr/>
                    <a:p>
                      <a:pPr algn="ctr">
                        <a:spcAft>
                          <a:spcPts val="0"/>
                        </a:spcAft>
                      </a:pPr>
                      <a:r>
                        <a:rPr lang="zh-CN" sz="1400" b="0" kern="0">
                          <a:solidFill>
                            <a:srgbClr val="044594"/>
                          </a:solidFill>
                          <a:effectLst/>
                          <a:latin typeface="思源黑体 Medium" panose="020B0600000000000000" pitchFamily="34" charset="-122"/>
                          <a:ea typeface="思源黑体 Medium" panose="020B0600000000000000" pitchFamily="34" charset="-122"/>
                        </a:rPr>
                        <a:t>翘曲度</a:t>
                      </a:r>
                      <a:endParaRPr lang="zh-CN" sz="1400" b="0" kern="10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100">
                          <a:solidFill>
                            <a:srgbClr val="044594"/>
                          </a:solidFill>
                          <a:effectLst/>
                          <a:latin typeface="思源黑体 Medium" panose="020B0600000000000000" pitchFamily="34" charset="-122"/>
                          <a:ea typeface="思源黑体 Medium" panose="020B0600000000000000" pitchFamily="34" charset="-122"/>
                        </a:rPr>
                        <a:t>Warp</a:t>
                      </a:r>
                      <a:endParaRPr lang="en-US" sz="1400" b="0" kern="10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rgbClr val="DEEBF7"/>
                    </a:solidFill>
                  </a:tcPr>
                </a:tc>
                <a:tc gridSpan="5">
                  <a:txBody>
                    <a:bodyPr/>
                    <a:p>
                      <a:pPr algn="l">
                        <a:spcAft>
                          <a:spcPts val="0"/>
                        </a:spcAft>
                      </a:pPr>
                      <a:r>
                        <a:rPr lang="en-US" sz="1600" b="0" kern="0" dirty="0">
                          <a:solidFill>
                            <a:srgbClr val="044594"/>
                          </a:solidFill>
                          <a:effectLst/>
                          <a:latin typeface="思源黑体 Medium" panose="020B0600000000000000" pitchFamily="34" charset="-122"/>
                          <a:ea typeface="思源黑体 Medium" panose="020B0600000000000000" pitchFamily="34" charset="-122"/>
                        </a:rPr>
                        <a:t>       ≤ 10um            ≤ 10um            ≤ 10um              ≤ 10um              </a:t>
                      </a:r>
                      <a:r>
                        <a:rPr lang="en-US" sz="1600" kern="0" dirty="0">
                          <a:solidFill>
                            <a:srgbClr val="044594"/>
                          </a:solidFill>
                          <a:effectLst/>
                          <a:latin typeface="思源黑体 Medium" panose="020B0600000000000000" pitchFamily="34" charset="-122"/>
                          <a:ea typeface="思源黑体 Medium" panose="020B0600000000000000" pitchFamily="34" charset="-122"/>
                          <a:sym typeface="+mn-ea"/>
                        </a:rPr>
                        <a:t>≤ 10um </a:t>
                      </a:r>
                      <a:endParaRPr lang="en-US" sz="16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sym typeface="+mn-ea"/>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solidFill>
                      <a:srgbClr val="DEEBF7"/>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marL="0" marR="0" marT="0" marB="0">
                    <a:lnR>
                      <a:noFill/>
                    </a:lnR>
                    <a:lnT w="12700">
                      <a:solidFill>
                        <a:schemeClr val="tx1"/>
                      </a:solidFill>
                      <a:prstDash val="dot"/>
                    </a:lnT>
                    <a:lnB w="12700">
                      <a:solidFill>
                        <a:schemeClr val="tx1"/>
                      </a:solidFill>
                      <a:prstDash val="dot"/>
                    </a:lnB>
                  </a:tcPr>
                </a:tc>
              </a:tr>
              <a:tr h="521335">
                <a:tc>
                  <a:txBody>
                    <a:bodyPr/>
                    <a:p>
                      <a:pPr algn="ctr">
                        <a:spcAft>
                          <a:spcPts val="0"/>
                        </a:spcAft>
                      </a:pPr>
                      <a:r>
                        <a:rPr lang="zh-CN" sz="1400" b="0" kern="0">
                          <a:solidFill>
                            <a:srgbClr val="044594"/>
                          </a:solidFill>
                          <a:effectLst/>
                          <a:latin typeface="思源黑体 Medium" panose="020B0600000000000000" pitchFamily="34" charset="-122"/>
                          <a:ea typeface="思源黑体 Medium" panose="020B0600000000000000" pitchFamily="34" charset="-122"/>
                        </a:rPr>
                        <a:t>平整度 </a:t>
                      </a:r>
                      <a:endParaRPr lang="zh-CN" sz="1400" b="0" kern="10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solidFill>
                            <a:srgbClr val="044594"/>
                          </a:solidFill>
                          <a:effectLst/>
                          <a:latin typeface="思源黑体 Medium" panose="020B0600000000000000" pitchFamily="34" charset="-122"/>
                          <a:ea typeface="思源黑体 Medium" panose="020B0600000000000000" pitchFamily="34" charset="-122"/>
                        </a:rPr>
                        <a:t>TTV</a:t>
                      </a:r>
                      <a:endParaRPr lang="en-US" sz="1400" b="0" kern="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gridSpan="5">
                  <a:txBody>
                    <a:bodyPr/>
                    <a:p>
                      <a:pPr algn="l">
                        <a:spcAft>
                          <a:spcPts val="0"/>
                        </a:spcAft>
                      </a:pPr>
                      <a:r>
                        <a:rPr lang="en-US" sz="1600" b="0" kern="0" dirty="0">
                          <a:solidFill>
                            <a:srgbClr val="044594"/>
                          </a:solidFill>
                          <a:effectLst/>
                          <a:latin typeface="思源黑体 Medium" panose="020B0600000000000000" pitchFamily="34" charset="-122"/>
                          <a:ea typeface="思源黑体 Medium" panose="020B0600000000000000" pitchFamily="34" charset="-122"/>
                        </a:rPr>
                        <a:t>       ≤ 3 um            ≤ 3 um            ≤ 3 um              ≤ 3 um              </a:t>
                      </a:r>
                      <a:r>
                        <a:rPr lang="en-US" sz="1600" kern="0" dirty="0">
                          <a:solidFill>
                            <a:srgbClr val="044594"/>
                          </a:solidFill>
                          <a:effectLst/>
                          <a:latin typeface="思源黑体 Medium" panose="020B0600000000000000" pitchFamily="34" charset="-122"/>
                          <a:ea typeface="思源黑体 Medium" panose="020B0600000000000000" pitchFamily="34" charset="-122"/>
                          <a:sym typeface="+mn-ea"/>
                        </a:rPr>
                        <a:t>≤ 3 um</a:t>
                      </a:r>
                      <a:endParaRPr lang="en-US" sz="16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sym typeface="+mn-ea"/>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solidFill>
                      <a:srgbClr val="F2F2F2"/>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marL="0" marR="0" marT="0" marB="0">
                    <a:lnR>
                      <a:noFill/>
                    </a:lnR>
                    <a:lnT w="12700">
                      <a:solidFill>
                        <a:schemeClr val="tx1"/>
                      </a:solidFill>
                      <a:prstDash val="dot"/>
                    </a:lnT>
                    <a:lnB w="12700">
                      <a:solidFill>
                        <a:schemeClr val="tx1"/>
                      </a:solidFill>
                      <a:prstDash val="dot"/>
                    </a:lnB>
                  </a:tcPr>
                </a:tc>
              </a:tr>
              <a:tr h="521970">
                <a:tc>
                  <a:txBody>
                    <a:bodyPr/>
                    <a:p>
                      <a:pPr algn="ctr">
                        <a:spcAft>
                          <a:spcPts val="0"/>
                        </a:spcAft>
                      </a:pPr>
                      <a:r>
                        <a:rPr lang="zh-CN" sz="1400" b="0" kern="0">
                          <a:solidFill>
                            <a:srgbClr val="044594"/>
                          </a:solidFill>
                          <a:effectLst/>
                          <a:latin typeface="思源黑体 Medium" panose="020B0600000000000000" pitchFamily="34" charset="-122"/>
                          <a:ea typeface="思源黑体 Medium" panose="020B0600000000000000" pitchFamily="34" charset="-122"/>
                        </a:rPr>
                        <a:t>表面质量</a:t>
                      </a:r>
                      <a:endParaRPr lang="zh-CN" sz="1400" b="0" kern="10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solidFill>
                            <a:srgbClr val="044594"/>
                          </a:solidFill>
                          <a:effectLst/>
                          <a:latin typeface="思源黑体 Medium" panose="020B0600000000000000" pitchFamily="34" charset="-122"/>
                          <a:ea typeface="思源黑体 Medium" panose="020B0600000000000000" pitchFamily="34" charset="-122"/>
                        </a:rPr>
                        <a:t>Scratch/Dig.</a:t>
                      </a:r>
                      <a:endParaRPr lang="en-US" sz="1400" b="0" kern="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gridSpan="5">
                  <a:txBody>
                    <a:bodyPr/>
                    <a:p>
                      <a:pPr algn="l">
                        <a:spcAft>
                          <a:spcPts val="0"/>
                        </a:spcAft>
                      </a:pPr>
                      <a:r>
                        <a:rPr lang="en-US" sz="1600" b="0" kern="0" dirty="0">
                          <a:solidFill>
                            <a:srgbClr val="044594"/>
                          </a:solidFill>
                          <a:effectLst/>
                          <a:latin typeface="思源黑体 Medium" panose="020B0600000000000000" pitchFamily="34" charset="-122"/>
                          <a:ea typeface="思源黑体 Medium" panose="020B0600000000000000" pitchFamily="34" charset="-122"/>
                        </a:rPr>
                        <a:t>        20/10              20/10              20/10                20/10                </a:t>
                      </a:r>
                      <a:r>
                        <a:rPr lang="en-US" sz="1600" kern="0" dirty="0">
                          <a:solidFill>
                            <a:srgbClr val="044594"/>
                          </a:solidFill>
                          <a:effectLst/>
                          <a:latin typeface="思源黑体 Medium" panose="020B0600000000000000" pitchFamily="34" charset="-122"/>
                          <a:ea typeface="思源黑体 Medium" panose="020B0600000000000000" pitchFamily="34" charset="-122"/>
                          <a:sym typeface="+mn-ea"/>
                        </a:rPr>
                        <a:t>20/10</a:t>
                      </a:r>
                      <a:endParaRPr lang="en-US" sz="16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sym typeface="+mn-ea"/>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solidFill>
                      <a:schemeClr val="accent1">
                        <a:lumMod val="20000"/>
                        <a:lumOff val="80000"/>
                      </a:schemeClr>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marL="0" marR="0" marT="0" marB="0">
                    <a:lnR>
                      <a:noFill/>
                    </a:lnR>
                    <a:lnT w="12700">
                      <a:solidFill>
                        <a:schemeClr val="tx1"/>
                      </a:solidFill>
                      <a:prstDash val="dot"/>
                    </a:lnT>
                    <a:lnB w="12700">
                      <a:solidFill>
                        <a:schemeClr val="tx1"/>
                      </a:solidFill>
                      <a:prstDash val="dot"/>
                    </a:lnB>
                  </a:tcPr>
                </a:tc>
              </a:tr>
              <a:tr h="456565">
                <a:tc>
                  <a:txBody>
                    <a:bodyPr/>
                    <a:p>
                      <a:pPr algn="ctr">
                        <a:spcAft>
                          <a:spcPts val="0"/>
                        </a:spcAft>
                      </a:pPr>
                      <a:r>
                        <a:rPr lang="zh-CN" sz="1400" b="0" kern="0">
                          <a:solidFill>
                            <a:srgbClr val="044594"/>
                          </a:solidFill>
                          <a:effectLst/>
                          <a:latin typeface="思源黑体 Medium" panose="020B0600000000000000" pitchFamily="34" charset="-122"/>
                          <a:ea typeface="思源黑体 Medium" panose="020B0600000000000000" pitchFamily="34" charset="-122"/>
                        </a:rPr>
                        <a:t>形状</a:t>
                      </a:r>
                      <a:endParaRPr lang="zh-CN" sz="1400" b="0" kern="10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solidFill>
                            <a:srgbClr val="044594"/>
                          </a:solidFill>
                          <a:effectLst/>
                          <a:latin typeface="思源黑体 Medium" panose="020B0600000000000000" pitchFamily="34" charset="-122"/>
                          <a:ea typeface="思源黑体 Medium" panose="020B0600000000000000" pitchFamily="34" charset="-122"/>
                        </a:rPr>
                        <a:t>Chipping</a:t>
                      </a:r>
                      <a:endParaRPr lang="en-US" sz="1400" b="0" kern="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gridSpan="5">
                  <a:txBody>
                    <a:bodyPr/>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圆形；带定位边；带定位角 </a:t>
                      </a:r>
                      <a:endParaRPr lang="zh-CN" sz="11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Round, Flat, Notch</a:t>
                      </a:r>
                      <a:endParaRPr lang="en-US" sz="1400" b="0" kern="0" dirty="0">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solidFill>
                      <a:srgbClr val="F2F2F2"/>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marL="0" marR="0" marT="0" marB="0">
                    <a:lnR>
                      <a:noFill/>
                    </a:lnR>
                    <a:lnT w="12700">
                      <a:solidFill>
                        <a:schemeClr val="tx1"/>
                      </a:solidFill>
                      <a:prstDash val="dot"/>
                    </a:lnT>
                    <a:lnB w="12700">
                      <a:solidFill>
                        <a:schemeClr val="tx1"/>
                      </a:solidFill>
                      <a:prstDash val="dot"/>
                    </a:lnB>
                  </a:tcPr>
                </a:tc>
              </a:tr>
              <a:tr h="457835">
                <a:tc>
                  <a:txBody>
                    <a:bodyPr/>
                    <a:p>
                      <a:pPr algn="ctr">
                        <a:spcAft>
                          <a:spcPts val="0"/>
                        </a:spcAft>
                      </a:pPr>
                      <a:r>
                        <a:rPr lang="zh-CN" sz="1400" b="0" kern="0">
                          <a:solidFill>
                            <a:srgbClr val="044594"/>
                          </a:solidFill>
                          <a:effectLst/>
                          <a:latin typeface="思源黑体 Medium" panose="020B0600000000000000" pitchFamily="34" charset="-122"/>
                          <a:ea typeface="思源黑体 Medium" panose="020B0600000000000000" pitchFamily="34" charset="-122"/>
                        </a:rPr>
                        <a:t>倒边</a:t>
                      </a:r>
                      <a:endParaRPr lang="zh-CN" sz="1400" b="0" kern="10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solidFill>
                            <a:srgbClr val="044594"/>
                          </a:solidFill>
                          <a:effectLst/>
                          <a:latin typeface="思源黑体 Medium" panose="020B0600000000000000" pitchFamily="34" charset="-122"/>
                          <a:ea typeface="思源黑体 Medium" panose="020B0600000000000000" pitchFamily="34" charset="-122"/>
                        </a:rPr>
                        <a:t>Bevel</a:t>
                      </a:r>
                      <a:endParaRPr lang="en-US" sz="1400" b="0" kern="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gridSpan="5">
                  <a:txBody>
                    <a:bodyPr/>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45</a:t>
                      </a:r>
                      <a:r>
                        <a:rPr lang="zh-CN" sz="1400" b="0" kern="0" dirty="0">
                          <a:solidFill>
                            <a:srgbClr val="044594"/>
                          </a:solidFill>
                          <a:effectLst/>
                          <a:latin typeface="思源黑体 Medium" panose="020B0600000000000000" pitchFamily="34" charset="-122"/>
                          <a:ea typeface="思源黑体 Medium" panose="020B0600000000000000" pitchFamily="34" charset="-122"/>
                        </a:rPr>
                        <a:t>°</a:t>
                      </a:r>
                      <a:r>
                        <a:rPr lang="en-US" sz="1400" b="0" kern="0" dirty="0">
                          <a:solidFill>
                            <a:srgbClr val="044594"/>
                          </a:solidFill>
                          <a:effectLst/>
                          <a:latin typeface="思源黑体 Medium" panose="020B0600000000000000" pitchFamily="34" charset="-122"/>
                          <a:ea typeface="思源黑体 Medium" panose="020B0600000000000000" pitchFamily="34" charset="-122"/>
                        </a:rPr>
                        <a:t>, SEMI Spec; C Shape</a:t>
                      </a:r>
                      <a:endParaRPr lang="en-US" sz="1400" b="0" kern="0" dirty="0">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solidFill>
                      <a:schemeClr val="accent1">
                        <a:lumMod val="20000"/>
                        <a:lumOff val="80000"/>
                      </a:schemeClr>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marL="0" marR="0" marT="0" marB="0">
                    <a:lnR>
                      <a:noFill/>
                    </a:lnR>
                    <a:lnT w="12700">
                      <a:solidFill>
                        <a:schemeClr val="tx1"/>
                      </a:solidFill>
                      <a:prstDash val="dot"/>
                    </a:lnT>
                    <a:lnB w="12700">
                      <a:solidFill>
                        <a:schemeClr val="tx1"/>
                      </a:solidFill>
                      <a:prstDash val="dot"/>
                    </a:lnB>
                  </a:tcPr>
                </a:tc>
              </a:tr>
              <a:tr h="455930">
                <a:tc>
                  <a:txBody>
                    <a:bodyPr/>
                    <a:p>
                      <a:pPr algn="ctr">
                        <a:spcAft>
                          <a:spcPts val="0"/>
                        </a:spcAft>
                      </a:pPr>
                      <a:r>
                        <a:rPr lang="zh-CN" sz="1400" b="0" kern="0">
                          <a:solidFill>
                            <a:srgbClr val="044594"/>
                          </a:solidFill>
                          <a:effectLst/>
                          <a:latin typeface="思源黑体 Medium" panose="020B0600000000000000" pitchFamily="34" charset="-122"/>
                          <a:ea typeface="思源黑体 Medium" panose="020B0600000000000000" pitchFamily="34" charset="-122"/>
                        </a:rPr>
                        <a:t>材质</a:t>
                      </a:r>
                      <a:endParaRPr lang="zh-CN" sz="1400" b="0" kern="10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solidFill>
                            <a:srgbClr val="044594"/>
                          </a:solidFill>
                          <a:effectLst/>
                          <a:latin typeface="思源黑体 Medium" panose="020B0600000000000000" pitchFamily="34" charset="-122"/>
                          <a:ea typeface="思源黑体 Medium" panose="020B0600000000000000" pitchFamily="34" charset="-122"/>
                        </a:rPr>
                        <a:t>Material</a:t>
                      </a:r>
                      <a:endParaRPr lang="en-US" sz="1400" b="0" kern="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gridSpan="5">
                  <a:txBody>
                    <a:bodyPr/>
                    <a:p>
                      <a:pPr algn="ctr">
                        <a:spcAft>
                          <a:spcPts val="0"/>
                        </a:spcAft>
                      </a:pPr>
                      <a:r>
                        <a:rPr lang="en-US" sz="1400" b="0" kern="0" dirty="0" err="1">
                          <a:solidFill>
                            <a:srgbClr val="044594"/>
                          </a:solidFill>
                          <a:effectLst/>
                          <a:latin typeface="思源黑体 Medium" panose="020B0600000000000000" pitchFamily="34" charset="-122"/>
                          <a:ea typeface="思源黑体 Medium" panose="020B0600000000000000" pitchFamily="34" charset="-122"/>
                        </a:rPr>
                        <a:t>Sodalime</a:t>
                      </a:r>
                      <a:r>
                        <a:rPr lang="en-US" sz="1400" b="0" kern="0" dirty="0">
                          <a:solidFill>
                            <a:srgbClr val="044594"/>
                          </a:solidFill>
                          <a:effectLst/>
                          <a:latin typeface="思源黑体 Medium" panose="020B0600000000000000" pitchFamily="34" charset="-122"/>
                          <a:ea typeface="思源黑体 Medium" panose="020B0600000000000000" pitchFamily="34" charset="-122"/>
                        </a:rPr>
                        <a:t>, Pyrex, </a:t>
                      </a:r>
                      <a:r>
                        <a:rPr lang="en-US" sz="1400" b="0" kern="0" dirty="0" err="1">
                          <a:solidFill>
                            <a:srgbClr val="044594"/>
                          </a:solidFill>
                          <a:effectLst/>
                          <a:latin typeface="思源黑体 Medium" panose="020B0600000000000000" pitchFamily="34" charset="-122"/>
                          <a:ea typeface="思源黑体 Medium" panose="020B0600000000000000" pitchFamily="34" charset="-122"/>
                        </a:rPr>
                        <a:t>Borofloat</a:t>
                      </a:r>
                      <a:r>
                        <a:rPr lang="en-US" sz="1400" b="0" kern="0" dirty="0">
                          <a:solidFill>
                            <a:srgbClr val="044594"/>
                          </a:solidFill>
                          <a:effectLst/>
                          <a:latin typeface="思源黑体 Medium" panose="020B0600000000000000" pitchFamily="34" charset="-122"/>
                          <a:ea typeface="思源黑体 Medium" panose="020B0600000000000000" pitchFamily="34" charset="-122"/>
                        </a:rPr>
                        <a:t>, Borosilicate (D263T),Corning eagle XG, BK7, and etc.</a:t>
                      </a:r>
                      <a:r>
                        <a:rPr lang="en-US" altLang="zh-CN" sz="1600" b="0" dirty="0">
                          <a:solidFill>
                            <a:srgbClr val="044594"/>
                          </a:solidFill>
                          <a:latin typeface="思源黑体 Medium" panose="020B0600000000000000" pitchFamily="34" charset="-122"/>
                          <a:ea typeface="思源黑体 Medium" panose="020B0600000000000000" pitchFamily="34" charset="-122"/>
                        </a:rPr>
                        <a:t> </a:t>
                      </a:r>
                      <a:endParaRPr lang="en-US" altLang="zh-CN" sz="1600" b="0" kern="0" dirty="0">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solidFill>
                      <a:srgbClr val="F2F2F2"/>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marL="0" marR="0" marT="0" marB="0">
                    <a:lnR>
                      <a:noFill/>
                    </a:lnR>
                    <a:lnT w="12700">
                      <a:solidFill>
                        <a:schemeClr val="tx1"/>
                      </a:solidFill>
                      <a:prstDash val="dot"/>
                    </a:lnT>
                    <a:lnB w="12700">
                      <a:solidFill>
                        <a:schemeClr val="tx1"/>
                      </a:solidFill>
                      <a:prstDash val="dot"/>
                    </a:lnB>
                  </a:tcPr>
                </a:tc>
              </a:tr>
              <a:tr h="456565">
                <a:tc>
                  <a:txBody>
                    <a:bodyPr/>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备注</a:t>
                      </a:r>
                      <a:endParaRPr lang="zh-CN" sz="14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Remarks</a:t>
                      </a:r>
                      <a:endParaRPr lang="en-US" sz="1400" b="0" kern="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a:noFill/>
                    </a:lnB>
                    <a:solidFill>
                      <a:schemeClr val="accent1">
                        <a:lumMod val="20000"/>
                        <a:lumOff val="80000"/>
                      </a:schemeClr>
                    </a:solidFill>
                  </a:tcPr>
                </a:tc>
                <a:tc gridSpan="5">
                  <a:txBody>
                    <a:bodyPr/>
                    <a:p>
                      <a:pPr algn="ctr">
                        <a:spcAft>
                          <a:spcPts val="0"/>
                        </a:spcAft>
                      </a:pPr>
                      <a:r>
                        <a:rPr lang="zh-CN" sz="1400" b="0" kern="0" dirty="0">
                          <a:solidFill>
                            <a:srgbClr val="044594"/>
                          </a:solidFill>
                          <a:effectLst/>
                          <a:latin typeface="思源黑体 Medium" panose="020B0600000000000000" pitchFamily="34" charset="-122"/>
                          <a:ea typeface="思源黑体 Medium" panose="020B0600000000000000" pitchFamily="34" charset="-122"/>
                        </a:rPr>
                        <a:t>玻璃晶圆可定制</a:t>
                      </a:r>
                      <a:endParaRPr lang="zh-CN" sz="1100" b="0" kern="100" dirty="0">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solidFill>
                            <a:srgbClr val="044594"/>
                          </a:solidFill>
                          <a:effectLst/>
                          <a:latin typeface="思源黑体 Medium" panose="020B0600000000000000" pitchFamily="34" charset="-122"/>
                          <a:ea typeface="思源黑体 Medium" panose="020B0600000000000000" pitchFamily="34" charset="-122"/>
                        </a:rPr>
                        <a:t>All specifications above can be customized upon your request</a:t>
                      </a:r>
                      <a:endParaRPr lang="en-US" sz="1400" b="0" kern="0" dirty="0">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w="12700">
                      <a:solidFill>
                        <a:schemeClr val="tx1"/>
                      </a:solidFill>
                      <a:prstDash val="dot"/>
                    </a:lnL>
                    <a:lnR>
                      <a:noFill/>
                    </a:lnR>
                    <a:lnT w="12700">
                      <a:solidFill>
                        <a:schemeClr val="tx1"/>
                      </a:solidFill>
                      <a:prstDash val="dot"/>
                    </a:lnT>
                    <a:lnB>
                      <a:noFill/>
                    </a:lnB>
                    <a:solidFill>
                      <a:schemeClr val="accent1">
                        <a:lumMod val="20000"/>
                        <a:lumOff val="80000"/>
                      </a:schemeClr>
                    </a:solidFill>
                  </a:tcPr>
                </a:tc>
                <a:tc hMerge="1">
                  <a:tcPr>
                    <a:lnT w="12700">
                      <a:solidFill>
                        <a:schemeClr val="tx1"/>
                      </a:solidFill>
                      <a:prstDash val="dot"/>
                    </a:lnT>
                    <a:lnB>
                      <a:noFill/>
                    </a:lnB>
                  </a:tcPr>
                </a:tc>
                <a:tc hMerge="1">
                  <a:tcPr>
                    <a:lnT w="12700">
                      <a:solidFill>
                        <a:schemeClr val="tx1"/>
                      </a:solidFill>
                      <a:prstDash val="dot"/>
                    </a:lnT>
                    <a:lnB>
                      <a:noFill/>
                    </a:lnB>
                  </a:tcPr>
                </a:tc>
                <a:tc hMerge="1">
                  <a:tcPr>
                    <a:lnT w="12700">
                      <a:solidFill>
                        <a:schemeClr val="tx1"/>
                      </a:solidFill>
                      <a:prstDash val="dot"/>
                    </a:lnT>
                    <a:lnB>
                      <a:noFill/>
                    </a:lnB>
                  </a:tcPr>
                </a:tc>
                <a:tc hMerge="1">
                  <a:tcPr marL="0" marR="0" marT="0" marB="0">
                    <a:lnR>
                      <a:noFill/>
                    </a:lnR>
                    <a:lnT w="12700">
                      <a:solidFill>
                        <a:schemeClr val="tx1"/>
                      </a:solidFill>
                      <a:prstDash val="dot"/>
                    </a:lnT>
                    <a:lnB>
                      <a:noFill/>
                    </a:lnB>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heel(1)">
                                      <p:cBhvr>
                                        <p:cTn id="10" dur="2000"/>
                                        <p:tgtEl>
                                          <p:spTgt spid="3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heel(1)">
                                      <p:cBhvr>
                                        <p:cTn id="13" dur="2000"/>
                                        <p:tgtEl>
                                          <p:spTgt spid="37"/>
                                        </p:tgtEl>
                                      </p:cBhvr>
                                    </p:animEffect>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10" presetClass="entr" presetSubtype="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P spid="37" grpId="0" bldLvl="0" animBg="1"/>
      <p:bldP spid="3" grpId="0"/>
      <p:bldP spid="4" grpId="0"/>
      <p:bldP spid="28"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35" name="TextBox 38"/>
          <p:cNvSpPr txBox="1"/>
          <p:nvPr/>
        </p:nvSpPr>
        <p:spPr>
          <a:xfrm>
            <a:off x="7271124" y="2503505"/>
            <a:ext cx="430266"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6" name="TextBox 39"/>
          <p:cNvSpPr txBox="1"/>
          <p:nvPr/>
        </p:nvSpPr>
        <p:spPr>
          <a:xfrm>
            <a:off x="1873706" y="4836066"/>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7" name="TextBox 40"/>
          <p:cNvSpPr txBox="1"/>
          <p:nvPr/>
        </p:nvSpPr>
        <p:spPr>
          <a:xfrm>
            <a:off x="7266901" y="4855239"/>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graphicFrame>
        <p:nvGraphicFramePr>
          <p:cNvPr id="6" name="表格 5"/>
          <p:cNvGraphicFramePr>
            <a:graphicFrameLocks noGrp="1"/>
          </p:cNvGraphicFramePr>
          <p:nvPr>
            <p:custDataLst>
              <p:tags r:id="rId2"/>
            </p:custDataLst>
          </p:nvPr>
        </p:nvGraphicFramePr>
        <p:xfrm>
          <a:off x="0" y="635"/>
          <a:ext cx="12192635" cy="5871845"/>
        </p:xfrm>
        <a:graphic>
          <a:graphicData uri="http://schemas.openxmlformats.org/drawingml/2006/table">
            <a:tbl>
              <a:tblPr firstRow="1" firstCol="1" bandRow="1"/>
              <a:tblGrid>
                <a:gridCol w="1964055"/>
                <a:gridCol w="2183130"/>
                <a:gridCol w="1732915"/>
                <a:gridCol w="2167890"/>
                <a:gridCol w="2071370"/>
                <a:gridCol w="2073275"/>
              </a:tblGrid>
              <a:tr h="671195">
                <a:tc>
                  <a:txBody>
                    <a:bodyPr/>
                    <a:p>
                      <a:pPr algn="ctr">
                        <a:spcAft>
                          <a:spcPts val="0"/>
                        </a:spcAft>
                        <a:buClrTx/>
                        <a:buSzTx/>
                        <a:buFontTx/>
                      </a:pPr>
                      <a:r>
                        <a:rPr lang="zh-CN" sz="1400" b="0" kern="0">
                          <a:ln>
                            <a:noFill/>
                          </a:ln>
                          <a:solidFill>
                            <a:srgbClr val="044594"/>
                          </a:solidFill>
                          <a:effectLst/>
                          <a:latin typeface="思源黑体 Medium" panose="020B0600000000000000" pitchFamily="34" charset="-122"/>
                          <a:ea typeface="思源黑体 Medium" panose="020B0600000000000000" pitchFamily="34" charset="-122"/>
                        </a:rPr>
                        <a:t>规格</a:t>
                      </a:r>
                      <a:endParaRPr lang="zh-CN" sz="1400" b="0" kern="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buClrTx/>
                        <a:buSzTx/>
                        <a:buFontTx/>
                      </a:pPr>
                      <a:r>
                        <a:rPr lang="zh-CN" sz="1400" b="0" kern="0">
                          <a:ln>
                            <a:noFill/>
                          </a:ln>
                          <a:solidFill>
                            <a:srgbClr val="044594"/>
                          </a:solidFill>
                          <a:effectLst/>
                          <a:latin typeface="思源黑体 Medium" panose="020B0600000000000000" pitchFamily="34" charset="-122"/>
                          <a:ea typeface="思源黑体 Medium" panose="020B0600000000000000" pitchFamily="34" charset="-122"/>
                        </a:rPr>
                        <a:t>Property</a:t>
                      </a:r>
                      <a:endParaRPr lang="zh-CN" sz="1400" b="0" kern="0">
                        <a:ln>
                          <a:noFill/>
                        </a:ln>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a:noFill/>
                    </a:lnL>
                    <a:lnR w="12700">
                      <a:solidFill>
                        <a:schemeClr val="tx1"/>
                      </a:solidFill>
                      <a:prstDash val="dot"/>
                    </a:lnR>
                    <a:lnT>
                      <a:noFill/>
                    </a:lnT>
                    <a:lnB w="12700">
                      <a:solidFill>
                        <a:schemeClr val="tx1"/>
                      </a:solidFill>
                      <a:prstDash val="dot"/>
                    </a:lnB>
                    <a:lnTlToBr>
                      <a:noFill/>
                    </a:lnTlToBr>
                    <a:lnBlToTr>
                      <a:noFill/>
                    </a:lnBlToTr>
                    <a:solidFill>
                      <a:schemeClr val="accent1">
                        <a:lumMod val="20000"/>
                        <a:lumOff val="80000"/>
                      </a:schemeClr>
                    </a:solidFill>
                  </a:tcPr>
                </a:tc>
                <a:tc>
                  <a:txBody>
                    <a:bodyPr/>
                    <a:p>
                      <a:pPr algn="ctr">
                        <a:spcAft>
                          <a:spcPts val="0"/>
                        </a:spcAft>
                        <a:buClrTx/>
                        <a:buSzTx/>
                        <a:buFontTx/>
                      </a:pPr>
                      <a:r>
                        <a:rPr lang="zh-CN" sz="1400" b="0" kern="0">
                          <a:ln>
                            <a:noFill/>
                          </a:ln>
                          <a:solidFill>
                            <a:srgbClr val="044594"/>
                          </a:solidFill>
                          <a:effectLst/>
                          <a:latin typeface="思源黑体 Medium" panose="020B0600000000000000" pitchFamily="34" charset="-122"/>
                          <a:ea typeface="思源黑体 Medium" panose="020B0600000000000000" pitchFamily="34" charset="-122"/>
                        </a:rPr>
                        <a:t>4 inch</a:t>
                      </a:r>
                      <a:endParaRPr lang="zh-CN" sz="1400" b="0" kern="0">
                        <a:ln>
                          <a:noFill/>
                        </a:ln>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w="12700">
                      <a:solidFill>
                        <a:schemeClr val="tx1"/>
                      </a:solidFill>
                      <a:prstDash val="dot"/>
                    </a:lnL>
                    <a:lnR w="12700">
                      <a:solidFill>
                        <a:schemeClr val="tx1"/>
                      </a:solidFill>
                      <a:prstDash val="dot"/>
                    </a:lnR>
                    <a:lnT>
                      <a:noFill/>
                    </a:lnT>
                    <a:lnB w="12700">
                      <a:solidFill>
                        <a:schemeClr val="tx1"/>
                      </a:solidFill>
                      <a:prstDash val="dot"/>
                    </a:lnB>
                    <a:lnTlToBr>
                      <a:noFill/>
                    </a:lnTlToBr>
                    <a:lnBlToTr>
                      <a:noFill/>
                    </a:lnBlToTr>
                    <a:solidFill>
                      <a:schemeClr val="accent1">
                        <a:lumMod val="20000"/>
                        <a:lumOff val="80000"/>
                      </a:schemeClr>
                    </a:solidFill>
                  </a:tcPr>
                </a:tc>
                <a:tc>
                  <a:txBody>
                    <a:bodyPr/>
                    <a:p>
                      <a:pPr algn="ctr">
                        <a:spcAft>
                          <a:spcPts val="0"/>
                        </a:spcAft>
                        <a:buClrTx/>
                        <a:buSzTx/>
                        <a:buFontTx/>
                      </a:pPr>
                      <a:r>
                        <a:rPr lang="zh-CN" sz="1400" b="0" kern="0">
                          <a:ln>
                            <a:noFill/>
                          </a:ln>
                          <a:solidFill>
                            <a:srgbClr val="044594"/>
                          </a:solidFill>
                          <a:effectLst/>
                          <a:latin typeface="思源黑体 Medium" panose="020B0600000000000000" pitchFamily="34" charset="-122"/>
                          <a:ea typeface="思源黑体 Medium" panose="020B0600000000000000" pitchFamily="34" charset="-122"/>
                        </a:rPr>
                        <a:t>5 inch</a:t>
                      </a:r>
                      <a:endParaRPr lang="zh-CN" sz="1400" b="0" kern="0">
                        <a:ln>
                          <a:noFill/>
                        </a:ln>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w="12700">
                      <a:solidFill>
                        <a:schemeClr val="tx1"/>
                      </a:solidFill>
                      <a:prstDash val="dot"/>
                    </a:lnL>
                    <a:lnR w="12700">
                      <a:solidFill>
                        <a:schemeClr val="tx1"/>
                      </a:solidFill>
                      <a:prstDash val="dot"/>
                    </a:lnR>
                    <a:lnT>
                      <a:noFill/>
                    </a:lnT>
                    <a:lnB w="12700">
                      <a:solidFill>
                        <a:schemeClr val="tx1"/>
                      </a:solidFill>
                      <a:prstDash val="dot"/>
                    </a:lnB>
                    <a:lnTlToBr>
                      <a:noFill/>
                    </a:lnTlToBr>
                    <a:lnBlToTr>
                      <a:noFill/>
                    </a:lnBlToTr>
                    <a:solidFill>
                      <a:schemeClr val="accent1">
                        <a:lumMod val="20000"/>
                        <a:lumOff val="80000"/>
                      </a:schemeClr>
                    </a:solidFill>
                  </a:tcPr>
                </a:tc>
                <a:tc>
                  <a:txBody>
                    <a:bodyPr/>
                    <a:p>
                      <a:pPr algn="ctr">
                        <a:spcAft>
                          <a:spcPts val="0"/>
                        </a:spcAft>
                        <a:buClrTx/>
                        <a:buSzTx/>
                        <a:buFontTx/>
                      </a:pPr>
                      <a:r>
                        <a:rPr lang="zh-CN" sz="1400" b="0" kern="0">
                          <a:ln>
                            <a:noFill/>
                          </a:ln>
                          <a:solidFill>
                            <a:srgbClr val="044594"/>
                          </a:solidFill>
                          <a:effectLst/>
                          <a:latin typeface="思源黑体 Medium" panose="020B0600000000000000" pitchFamily="34" charset="-122"/>
                          <a:ea typeface="思源黑体 Medium" panose="020B0600000000000000" pitchFamily="34" charset="-122"/>
                        </a:rPr>
                        <a:t>6 inch</a:t>
                      </a:r>
                      <a:endParaRPr lang="zh-CN" sz="1400" b="0" kern="0">
                        <a:ln>
                          <a:noFill/>
                        </a:ln>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w="12700">
                      <a:solidFill>
                        <a:schemeClr val="tx1"/>
                      </a:solidFill>
                      <a:prstDash val="dot"/>
                    </a:lnL>
                    <a:lnR w="12700">
                      <a:solidFill>
                        <a:schemeClr val="tx1"/>
                      </a:solidFill>
                      <a:prstDash val="dot"/>
                    </a:lnR>
                    <a:lnT>
                      <a:noFill/>
                    </a:lnT>
                    <a:lnB w="12700">
                      <a:solidFill>
                        <a:schemeClr val="tx1"/>
                      </a:solidFill>
                      <a:prstDash val="dot"/>
                    </a:lnB>
                    <a:lnTlToBr>
                      <a:noFill/>
                    </a:lnTlToBr>
                    <a:lnBlToTr>
                      <a:noFill/>
                    </a:lnBlToTr>
                    <a:solidFill>
                      <a:schemeClr val="accent1">
                        <a:lumMod val="20000"/>
                        <a:lumOff val="80000"/>
                      </a:schemeClr>
                    </a:solidFill>
                  </a:tcPr>
                </a:tc>
                <a:tc>
                  <a:txBody>
                    <a:bodyPr/>
                    <a:p>
                      <a:pPr algn="ctr">
                        <a:spcAft>
                          <a:spcPts val="0"/>
                        </a:spcAft>
                        <a:buClrTx/>
                        <a:buSzTx/>
                        <a:buFontTx/>
                      </a:pPr>
                      <a:r>
                        <a:rPr lang="zh-CN" sz="1400" b="0" kern="0">
                          <a:ln>
                            <a:noFill/>
                          </a:ln>
                          <a:solidFill>
                            <a:srgbClr val="044594"/>
                          </a:solidFill>
                          <a:effectLst/>
                          <a:latin typeface="思源黑体 Medium" panose="020B0600000000000000" pitchFamily="34" charset="-122"/>
                          <a:ea typeface="思源黑体 Medium" panose="020B0600000000000000" pitchFamily="34" charset="-122"/>
                        </a:rPr>
                        <a:t>8 inch</a:t>
                      </a:r>
                      <a:endParaRPr lang="zh-CN" sz="1400" b="0" kern="0">
                        <a:ln>
                          <a:noFill/>
                        </a:ln>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w="12700">
                      <a:solidFill>
                        <a:schemeClr val="tx1"/>
                      </a:solidFill>
                      <a:prstDash val="dot"/>
                    </a:lnL>
                    <a:lnR w="12700">
                      <a:solidFill>
                        <a:schemeClr val="tx1"/>
                      </a:solidFill>
                      <a:prstDash val="dot"/>
                    </a:lnR>
                    <a:lnT>
                      <a:noFill/>
                    </a:lnT>
                    <a:lnB w="12700">
                      <a:solidFill>
                        <a:schemeClr val="tx1"/>
                      </a:solidFill>
                      <a:prstDash val="dot"/>
                    </a:lnB>
                    <a:lnTlToBr>
                      <a:noFill/>
                    </a:lnTlToBr>
                    <a:lnBlToTr>
                      <a:noFill/>
                    </a:lnBlToTr>
                    <a:solidFill>
                      <a:schemeClr val="accent1">
                        <a:lumMod val="20000"/>
                        <a:lumOff val="80000"/>
                      </a:schemeClr>
                    </a:solidFill>
                  </a:tcPr>
                </a:tc>
                <a:tc>
                  <a:txBody>
                    <a:bodyPr/>
                    <a:p>
                      <a:pPr algn="ctr">
                        <a:spcAft>
                          <a:spcPts val="0"/>
                        </a:spcAft>
                        <a:buClrTx/>
                        <a:buSzTx/>
                        <a:buFontTx/>
                        <a:buNone/>
                      </a:pPr>
                      <a:r>
                        <a:rPr lang="zh-CN" sz="1400" b="0" kern="0">
                          <a:ln>
                            <a:noFill/>
                          </a:ln>
                          <a:solidFill>
                            <a:srgbClr val="044594"/>
                          </a:solidFill>
                          <a:effectLst/>
                          <a:latin typeface="思源黑体 Medium" panose="020B0600000000000000" pitchFamily="34" charset="-122"/>
                          <a:ea typeface="思源黑体 Medium" panose="020B0600000000000000" pitchFamily="34" charset="-122"/>
                        </a:rPr>
                        <a:t>12 inch</a:t>
                      </a:r>
                      <a:endParaRPr lang="zh-CN" sz="1400" b="0" kern="0">
                        <a:ln>
                          <a:noFill/>
                        </a:ln>
                        <a:solidFill>
                          <a:srgbClr val="044594"/>
                        </a:solidFill>
                        <a:effectLst/>
                        <a:latin typeface="思源黑体 Medium" panose="020B0600000000000000" pitchFamily="34" charset="-122"/>
                        <a:ea typeface="思源黑体 Medium" panose="020B0600000000000000" pitchFamily="34" charset="-122"/>
                      </a:endParaRPr>
                    </a:p>
                  </a:txBody>
                  <a:tcPr marL="0" marR="0" marT="0" marB="0" anchor="ctr">
                    <a:lnL w="12700">
                      <a:solidFill>
                        <a:schemeClr val="tx1"/>
                      </a:solidFill>
                      <a:prstDash val="dot"/>
                    </a:lnL>
                    <a:lnR>
                      <a:noFill/>
                    </a:lnR>
                    <a:lnT>
                      <a:noFill/>
                    </a:lnT>
                    <a:lnB w="12700">
                      <a:solidFill>
                        <a:schemeClr val="tx1"/>
                      </a:solidFill>
                      <a:prstDash val="dot"/>
                    </a:lnB>
                    <a:lnTlToBr>
                      <a:noFill/>
                    </a:lnTlToBr>
                    <a:lnBlToTr>
                      <a:noFill/>
                    </a:lnBlToTr>
                    <a:solidFill>
                      <a:schemeClr val="accent1">
                        <a:lumMod val="20000"/>
                        <a:lumOff val="80000"/>
                      </a:schemeClr>
                    </a:solidFill>
                  </a:tcPr>
                </a:tc>
              </a:tr>
              <a:tr h="428625">
                <a:tc>
                  <a:txBody>
                    <a:bodyPr/>
                    <a:p>
                      <a:pPr algn="ctr">
                        <a:spcAft>
                          <a:spcPts val="0"/>
                        </a:spcAft>
                      </a:pPr>
                      <a:r>
                        <a:rPr lang="zh-CN" sz="1400" b="0" kern="0">
                          <a:ln>
                            <a:noFill/>
                          </a:ln>
                          <a:solidFill>
                            <a:srgbClr val="044594"/>
                          </a:solidFill>
                          <a:effectLst/>
                          <a:latin typeface="思源黑体 Medium" panose="020B0600000000000000" pitchFamily="34" charset="-122"/>
                          <a:ea typeface="思源黑体 Medium" panose="020B0600000000000000" pitchFamily="34" charset="-122"/>
                        </a:rPr>
                        <a:t>直径</a:t>
                      </a:r>
                      <a:endParaRPr lang="zh-CN" sz="1400" b="0" kern="10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Diameter</a:t>
                      </a:r>
                      <a:endParaRPr lang="en-US" sz="1400" b="0" kern="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bg1"/>
                    </a:solidFill>
                  </a:tcPr>
                </a:tc>
                <a:tc>
                  <a:txBody>
                    <a:bodyPr/>
                    <a:p>
                      <a:pPr algn="ctr">
                        <a:spcAft>
                          <a:spcPts val="0"/>
                        </a:spcAft>
                      </a:pP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100 ± 0.1 mm</a:t>
                      </a:r>
                      <a:endParaRPr lang="en-US" sz="1400" b="0" kern="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bg1"/>
                    </a:solidFill>
                  </a:tcPr>
                </a:tc>
                <a:tc>
                  <a:txBody>
                    <a:bodyPr/>
                    <a:p>
                      <a:pPr algn="ctr">
                        <a:spcAft>
                          <a:spcPts val="0"/>
                        </a:spcAft>
                      </a:pP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125 ± 0.1 mm</a:t>
                      </a:r>
                      <a:endParaRPr lang="en-US" sz="1400" b="0" kern="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bg1"/>
                    </a:solidFill>
                  </a:tcPr>
                </a:tc>
                <a:tc>
                  <a:txBody>
                    <a:bodyPr/>
                    <a:p>
                      <a:pPr algn="ctr">
                        <a:spcAft>
                          <a:spcPts val="0"/>
                        </a:spcAft>
                      </a:pP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150 ± 0.1 mm</a:t>
                      </a:r>
                      <a:endParaRPr lang="en-US" sz="1400" b="0" kern="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bg1"/>
                    </a:solidFill>
                  </a:tcPr>
                </a:tc>
                <a:tc>
                  <a:txBody>
                    <a:bodyPr/>
                    <a:p>
                      <a:pPr algn="ctr">
                        <a:spcAft>
                          <a:spcPts val="0"/>
                        </a:spcAft>
                      </a:pP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200 ± 0.1 mm</a:t>
                      </a:r>
                      <a:endParaRPr lang="en-US" sz="1400" b="0" kern="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bg1"/>
                    </a:solidFill>
                  </a:tcPr>
                </a:tc>
                <a:tc>
                  <a:txBody>
                    <a:bodyPr/>
                    <a:p>
                      <a:pPr algn="ctr">
                        <a:spcAft>
                          <a:spcPts val="0"/>
                        </a:spcAft>
                        <a:buNone/>
                      </a:pPr>
                      <a:r>
                        <a:rPr lang="en-US" sz="1400" b="0" kern="0" dirty="0">
                          <a:ln>
                            <a:noFill/>
                          </a:ln>
                          <a:solidFill>
                            <a:srgbClr val="044594"/>
                          </a:solidFill>
                          <a:effectLst/>
                          <a:latin typeface="思源黑体 Medium" panose="020B0600000000000000" pitchFamily="34" charset="-122"/>
                          <a:ea typeface="思源黑体 Medium" panose="020B0600000000000000" pitchFamily="34" charset="-122"/>
                          <a:sym typeface="+mn-ea"/>
                        </a:rPr>
                        <a:t>300 ± 0.1 mm</a:t>
                      </a:r>
                      <a:endParaRPr lang="zh-CN" altLang="zh-CN" sz="1400" b="0" kern="100" dirty="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chemeClr val="bg1"/>
                    </a:solidFill>
                  </a:tcPr>
                </a:tc>
              </a:tr>
              <a:tr h="960755">
                <a:tc>
                  <a:txBody>
                    <a:bodyPr/>
                    <a:p>
                      <a:pPr algn="ctr">
                        <a:spcAft>
                          <a:spcPts val="0"/>
                        </a:spcAft>
                      </a:pPr>
                      <a:r>
                        <a:rPr lang="zh-CN" sz="1400" b="0" kern="0">
                          <a:ln>
                            <a:noFill/>
                          </a:ln>
                          <a:solidFill>
                            <a:srgbClr val="044594"/>
                          </a:solidFill>
                          <a:effectLst/>
                          <a:latin typeface="思源黑体 Medium" panose="020B0600000000000000" pitchFamily="34" charset="-122"/>
                          <a:ea typeface="思源黑体 Medium" panose="020B0600000000000000" pitchFamily="34" charset="-122"/>
                        </a:rPr>
                        <a:t>厚度</a:t>
                      </a:r>
                      <a:endParaRPr lang="zh-CN" sz="1400" b="0" kern="10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Thickness</a:t>
                      </a:r>
                      <a:endParaRPr lang="en-US" sz="1400" b="0" kern="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spcAft>
                          <a:spcPts val="0"/>
                        </a:spcAft>
                      </a:pP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500 ± 5 um</a:t>
                      </a:r>
                      <a:endParaRPr lang="zh-CN" sz="1400" b="0" kern="10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zh-CN" sz="1400" b="0" kern="0">
                          <a:ln>
                            <a:noFill/>
                          </a:ln>
                          <a:solidFill>
                            <a:srgbClr val="044594"/>
                          </a:solidFill>
                          <a:effectLst/>
                          <a:latin typeface="思源黑体 Medium" panose="020B0600000000000000" pitchFamily="34" charset="-122"/>
                          <a:ea typeface="思源黑体 Medium" panose="020B0600000000000000" pitchFamily="34" charset="-122"/>
                        </a:rPr>
                        <a:t>或定制</a:t>
                      </a:r>
                      <a:endParaRPr lang="zh-CN" sz="1400" b="0" kern="10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or customized</a:t>
                      </a:r>
                      <a:endParaRPr lang="en-US" sz="1400" b="0" kern="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spcAft>
                          <a:spcPts val="0"/>
                        </a:spcAft>
                      </a:pP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625 ± 5 um</a:t>
                      </a:r>
                      <a:endParaRPr lang="zh-CN" sz="1400" b="0" kern="10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zh-CN" sz="1400" b="0" kern="0">
                          <a:ln>
                            <a:noFill/>
                          </a:ln>
                          <a:solidFill>
                            <a:srgbClr val="044594"/>
                          </a:solidFill>
                          <a:effectLst/>
                          <a:latin typeface="思源黑体 Medium" panose="020B0600000000000000" pitchFamily="34" charset="-122"/>
                          <a:ea typeface="思源黑体 Medium" panose="020B0600000000000000" pitchFamily="34" charset="-122"/>
                        </a:rPr>
                        <a:t>或定制</a:t>
                      </a:r>
                      <a:endParaRPr lang="zh-CN" sz="1400" b="0" kern="10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or customized</a:t>
                      </a:r>
                      <a:endParaRPr lang="en-US" sz="1400" b="0" kern="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spcAft>
                          <a:spcPts val="0"/>
                        </a:spcAft>
                      </a:pP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675 ± 5 um</a:t>
                      </a:r>
                      <a:endParaRPr lang="zh-CN" sz="1400" b="0" kern="10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zh-CN" sz="1400" b="0" kern="0">
                          <a:ln>
                            <a:noFill/>
                          </a:ln>
                          <a:solidFill>
                            <a:srgbClr val="044594"/>
                          </a:solidFill>
                          <a:effectLst/>
                          <a:latin typeface="思源黑体 Medium" panose="020B0600000000000000" pitchFamily="34" charset="-122"/>
                          <a:ea typeface="思源黑体 Medium" panose="020B0600000000000000" pitchFamily="34" charset="-122"/>
                        </a:rPr>
                        <a:t>或定制</a:t>
                      </a:r>
                      <a:endParaRPr lang="zh-CN" sz="1400" b="0" kern="10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or customized</a:t>
                      </a:r>
                      <a:endParaRPr lang="en-US" sz="1400" b="0" kern="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spcAft>
                          <a:spcPts val="0"/>
                        </a:spcAft>
                      </a:pPr>
                      <a:r>
                        <a:rPr lang="en-US" sz="1400" b="0" kern="0" dirty="0">
                          <a:ln>
                            <a:noFill/>
                          </a:ln>
                          <a:solidFill>
                            <a:srgbClr val="044594"/>
                          </a:solidFill>
                          <a:effectLst/>
                          <a:latin typeface="思源黑体 Medium" panose="020B0600000000000000" pitchFamily="34" charset="-122"/>
                          <a:ea typeface="思源黑体 Medium" panose="020B0600000000000000" pitchFamily="34" charset="-122"/>
                        </a:rPr>
                        <a:t>725 ± 5 um</a:t>
                      </a:r>
                      <a:endParaRPr lang="zh-CN" sz="1400" b="0" kern="100" dirty="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zh-CN" sz="1400" b="0" kern="0" dirty="0">
                          <a:ln>
                            <a:noFill/>
                          </a:ln>
                          <a:solidFill>
                            <a:srgbClr val="044594"/>
                          </a:solidFill>
                          <a:effectLst/>
                          <a:latin typeface="思源黑体 Medium" panose="020B0600000000000000" pitchFamily="34" charset="-122"/>
                          <a:ea typeface="思源黑体 Medium" panose="020B0600000000000000" pitchFamily="34" charset="-122"/>
                        </a:rPr>
                        <a:t>或定制</a:t>
                      </a:r>
                      <a:endParaRPr lang="zh-CN" sz="1400" b="0" kern="100" dirty="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ln>
                            <a:noFill/>
                          </a:ln>
                          <a:solidFill>
                            <a:srgbClr val="044594"/>
                          </a:solidFill>
                          <a:effectLst/>
                          <a:latin typeface="思源黑体 Medium" panose="020B0600000000000000" pitchFamily="34" charset="-122"/>
                          <a:ea typeface="思源黑体 Medium" panose="020B0600000000000000" pitchFamily="34" charset="-122"/>
                        </a:rPr>
                        <a:t>or customized</a:t>
                      </a:r>
                      <a:endParaRPr lang="en-US" sz="1400" b="0" kern="0" dirty="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spcAft>
                          <a:spcPts val="0"/>
                        </a:spcAft>
                      </a:pPr>
                      <a:r>
                        <a:rPr lang="en-US" sz="1400" b="0" kern="0" dirty="0">
                          <a:ln>
                            <a:noFill/>
                          </a:ln>
                          <a:solidFill>
                            <a:srgbClr val="044594"/>
                          </a:solidFill>
                          <a:effectLst/>
                          <a:latin typeface="思源黑体 Medium" panose="020B0600000000000000" pitchFamily="34" charset="-122"/>
                          <a:ea typeface="思源黑体 Medium" panose="020B0600000000000000" pitchFamily="34" charset="-122"/>
                          <a:sym typeface="+mn-ea"/>
                        </a:rPr>
                        <a:t>725 ± 5 um</a:t>
                      </a:r>
                      <a:endParaRPr lang="zh-CN" sz="1400" b="0" kern="100" dirty="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zh-CN" sz="1400" b="0" kern="0" dirty="0">
                          <a:ln>
                            <a:noFill/>
                          </a:ln>
                          <a:solidFill>
                            <a:srgbClr val="044594"/>
                          </a:solidFill>
                          <a:effectLst/>
                          <a:latin typeface="思源黑体 Medium" panose="020B0600000000000000" pitchFamily="34" charset="-122"/>
                          <a:ea typeface="思源黑体 Medium" panose="020B0600000000000000" pitchFamily="34" charset="-122"/>
                          <a:sym typeface="+mn-ea"/>
                        </a:rPr>
                        <a:t>或定制</a:t>
                      </a:r>
                      <a:endParaRPr lang="zh-CN" sz="1400" b="0" kern="100" dirty="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ln>
                            <a:noFill/>
                          </a:ln>
                          <a:solidFill>
                            <a:srgbClr val="044594"/>
                          </a:solidFill>
                          <a:effectLst/>
                          <a:latin typeface="思源黑体 Medium" panose="020B0600000000000000" pitchFamily="34" charset="-122"/>
                          <a:ea typeface="思源黑体 Medium" panose="020B0600000000000000" pitchFamily="34" charset="-122"/>
                          <a:sym typeface="+mn-ea"/>
                        </a:rPr>
                        <a:t>or customized</a:t>
                      </a:r>
                      <a:endParaRPr lang="zh-CN" altLang="en-US" sz="1400" b="0" kern="100" dirty="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r>
              <a:tr h="458470">
                <a:tc>
                  <a:txBody>
                    <a:bodyPr/>
                    <a:p>
                      <a:pPr algn="ctr">
                        <a:spcAft>
                          <a:spcPts val="0"/>
                        </a:spcAft>
                      </a:pPr>
                      <a:r>
                        <a:rPr lang="zh-CN" sz="1400" b="0" kern="0">
                          <a:ln>
                            <a:noFill/>
                          </a:ln>
                          <a:solidFill>
                            <a:srgbClr val="044594"/>
                          </a:solidFill>
                          <a:effectLst/>
                          <a:latin typeface="思源黑体 Medium" panose="020B0600000000000000" pitchFamily="34" charset="-122"/>
                          <a:ea typeface="思源黑体 Medium" panose="020B0600000000000000" pitchFamily="34" charset="-122"/>
                        </a:rPr>
                        <a:t>粗糙度</a:t>
                      </a:r>
                      <a:endParaRPr lang="zh-CN" sz="1400" b="0" kern="10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Roughness</a:t>
                      </a:r>
                      <a:endParaRPr lang="en-US" sz="1400" b="0" kern="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bg1"/>
                    </a:solidFill>
                  </a:tcPr>
                </a:tc>
                <a:tc gridSpan="5">
                  <a:txBody>
                    <a:bodyPr/>
                    <a:p>
                      <a:pPr algn="l">
                        <a:spcAft>
                          <a:spcPts val="0"/>
                        </a:spcAft>
                      </a:pPr>
                      <a:r>
                        <a:rPr lang="en-US" sz="1400" b="0" kern="0" dirty="0">
                          <a:ln>
                            <a:noFill/>
                          </a:ln>
                          <a:solidFill>
                            <a:srgbClr val="044594"/>
                          </a:solidFill>
                          <a:effectLst/>
                          <a:latin typeface="思源黑体 Medium" panose="020B0600000000000000" pitchFamily="34" charset="-122"/>
                          <a:ea typeface="思源黑体 Medium" panose="020B0600000000000000" pitchFamily="34" charset="-122"/>
                        </a:rPr>
                        <a:t>      Ra ≤ 1 nm           Ra ≤ 1 nm           Ra ≤ 1 nm             Ra ≤ 1 nm           </a:t>
                      </a:r>
                      <a:r>
                        <a:rPr lang="en-US" sz="1400" kern="0" dirty="0">
                          <a:ln>
                            <a:noFill/>
                          </a:ln>
                          <a:solidFill>
                            <a:srgbClr val="044594"/>
                          </a:solidFill>
                          <a:effectLst/>
                          <a:latin typeface="思源黑体 Medium" panose="020B0600000000000000" pitchFamily="34" charset="-122"/>
                          <a:ea typeface="思源黑体 Medium" panose="020B0600000000000000" pitchFamily="34" charset="-122"/>
                          <a:sym typeface="+mn-ea"/>
                        </a:rPr>
                        <a:t>Ra ≤ 1 nm</a:t>
                      </a:r>
                      <a:endParaRPr lang="en-US" sz="1400" b="0" kern="0" dirty="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sym typeface="+mn-ea"/>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chemeClr val="bg1"/>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R>
                      <a:noFill/>
                    </a:lnR>
                    <a:lnT w="12700">
                      <a:solidFill>
                        <a:schemeClr val="tx1"/>
                      </a:solidFill>
                      <a:prstDash val="dot"/>
                    </a:lnT>
                    <a:lnB w="12700">
                      <a:solidFill>
                        <a:schemeClr val="tx1"/>
                      </a:solidFill>
                      <a:prstDash val="dot"/>
                    </a:lnB>
                  </a:tcPr>
                </a:tc>
              </a:tr>
              <a:tr h="434975">
                <a:tc>
                  <a:txBody>
                    <a:bodyPr/>
                    <a:p>
                      <a:pPr algn="ctr">
                        <a:spcAft>
                          <a:spcPts val="0"/>
                        </a:spcAft>
                      </a:pPr>
                      <a:r>
                        <a:rPr lang="zh-CN" sz="1400" b="0" kern="0">
                          <a:ln>
                            <a:noFill/>
                          </a:ln>
                          <a:solidFill>
                            <a:srgbClr val="044594"/>
                          </a:solidFill>
                          <a:effectLst/>
                          <a:latin typeface="思源黑体 Medium" panose="020B0600000000000000" pitchFamily="34" charset="-122"/>
                          <a:ea typeface="思源黑体 Medium" panose="020B0600000000000000" pitchFamily="34" charset="-122"/>
                        </a:rPr>
                        <a:t>翘曲度</a:t>
                      </a: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  BOW</a:t>
                      </a:r>
                      <a:endParaRPr lang="en-US" sz="1400" b="0" kern="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gridSpan="5">
                  <a:txBody>
                    <a:bodyPr/>
                    <a:p>
                      <a:pPr algn="l">
                        <a:spcAft>
                          <a:spcPts val="0"/>
                        </a:spcAft>
                      </a:pPr>
                      <a:r>
                        <a:rPr lang="en-US" sz="1400" b="0" kern="0" dirty="0">
                          <a:ln>
                            <a:noFill/>
                          </a:ln>
                          <a:solidFill>
                            <a:srgbClr val="044594"/>
                          </a:solidFill>
                          <a:effectLst/>
                          <a:latin typeface="思源黑体 Medium" panose="020B0600000000000000" pitchFamily="34" charset="-122"/>
                          <a:ea typeface="思源黑体 Medium" panose="020B0600000000000000" pitchFamily="34" charset="-122"/>
                        </a:rPr>
                        <a:t>        ≤ 10um              ≤ 10um              ≤ 10um                ≤ 10um              </a:t>
                      </a:r>
                      <a:r>
                        <a:rPr lang="en-US" sz="1400" kern="0" dirty="0">
                          <a:ln>
                            <a:noFill/>
                          </a:ln>
                          <a:solidFill>
                            <a:srgbClr val="044594"/>
                          </a:solidFill>
                          <a:effectLst/>
                          <a:latin typeface="思源黑体 Medium" panose="020B0600000000000000" pitchFamily="34" charset="-122"/>
                          <a:ea typeface="思源黑体 Medium" panose="020B0600000000000000" pitchFamily="34" charset="-122"/>
                          <a:sym typeface="+mn-ea"/>
                        </a:rPr>
                        <a:t>≤ 10um</a:t>
                      </a:r>
                      <a:endParaRPr lang="en-US" sz="1400" b="0" kern="0" dirty="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sym typeface="+mn-ea"/>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R>
                      <a:noFill/>
                    </a:lnR>
                    <a:lnT w="12700">
                      <a:solidFill>
                        <a:schemeClr val="tx1"/>
                      </a:solidFill>
                      <a:prstDash val="dot"/>
                    </a:lnT>
                    <a:lnB w="12700">
                      <a:solidFill>
                        <a:schemeClr val="tx1"/>
                      </a:solidFill>
                      <a:prstDash val="dot"/>
                    </a:lnB>
                  </a:tcPr>
                </a:tc>
              </a:tr>
              <a:tr h="402590">
                <a:tc>
                  <a:txBody>
                    <a:bodyPr/>
                    <a:p>
                      <a:pPr algn="ctr">
                        <a:spcAft>
                          <a:spcPts val="0"/>
                        </a:spcAft>
                      </a:pPr>
                      <a:r>
                        <a:rPr lang="zh-CN" sz="1400" b="0" kern="0">
                          <a:ln>
                            <a:noFill/>
                          </a:ln>
                          <a:solidFill>
                            <a:srgbClr val="044594"/>
                          </a:solidFill>
                          <a:effectLst/>
                          <a:latin typeface="思源黑体 Medium" panose="020B0600000000000000" pitchFamily="34" charset="-122"/>
                          <a:ea typeface="思源黑体 Medium" panose="020B0600000000000000" pitchFamily="34" charset="-122"/>
                        </a:rPr>
                        <a:t>平整度</a:t>
                      </a: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  TTV</a:t>
                      </a:r>
                      <a:endParaRPr lang="en-US" sz="1400" b="0" kern="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bg1"/>
                    </a:solidFill>
                  </a:tcPr>
                </a:tc>
                <a:tc gridSpan="5">
                  <a:txBody>
                    <a:bodyPr/>
                    <a:p>
                      <a:pPr algn="l">
                        <a:spcAft>
                          <a:spcPts val="0"/>
                        </a:spcAft>
                      </a:pP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        ≤ 3 um              ≤ 3 um              ≤ 3 um                ≤ 3 um           </a:t>
                      </a:r>
                      <a:r>
                        <a:rPr lang="en-US" sz="1400" kern="0">
                          <a:ln>
                            <a:noFill/>
                          </a:ln>
                          <a:solidFill>
                            <a:srgbClr val="044594"/>
                          </a:solidFill>
                          <a:effectLst/>
                          <a:latin typeface="思源黑体 Medium" panose="020B0600000000000000" pitchFamily="34" charset="-122"/>
                          <a:ea typeface="思源黑体 Medium" panose="020B0600000000000000" pitchFamily="34" charset="-122"/>
                          <a:sym typeface="+mn-ea"/>
                        </a:rPr>
                        <a:t>   ≤ 3 um</a:t>
                      </a:r>
                      <a:endParaRPr lang="en-US" sz="1400" b="0" kern="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sym typeface="+mn-ea"/>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chemeClr val="bg1"/>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R>
                      <a:noFill/>
                    </a:lnR>
                    <a:lnT w="12700">
                      <a:solidFill>
                        <a:schemeClr val="tx1"/>
                      </a:solidFill>
                      <a:prstDash val="dot"/>
                    </a:lnT>
                    <a:lnB w="12700">
                      <a:solidFill>
                        <a:schemeClr val="tx1"/>
                      </a:solidFill>
                      <a:prstDash val="dot"/>
                    </a:lnB>
                  </a:tcPr>
                </a:tc>
              </a:tr>
              <a:tr h="584835">
                <a:tc>
                  <a:txBody>
                    <a:bodyPr/>
                    <a:p>
                      <a:pPr algn="ctr">
                        <a:spcAft>
                          <a:spcPts val="0"/>
                        </a:spcAft>
                      </a:pPr>
                      <a:r>
                        <a:rPr lang="zh-CN" sz="1400" b="0" kern="0" dirty="0">
                          <a:ln>
                            <a:noFill/>
                          </a:ln>
                          <a:solidFill>
                            <a:srgbClr val="044594"/>
                          </a:solidFill>
                          <a:effectLst/>
                          <a:latin typeface="思源黑体 Medium" panose="020B0600000000000000" pitchFamily="34" charset="-122"/>
                          <a:ea typeface="思源黑体 Medium" panose="020B0600000000000000" pitchFamily="34" charset="-122"/>
                        </a:rPr>
                        <a:t>表面质量</a:t>
                      </a:r>
                      <a:endParaRPr lang="zh-CN" sz="1400" b="0" kern="100" dirty="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ln>
                            <a:noFill/>
                          </a:ln>
                          <a:solidFill>
                            <a:srgbClr val="044594"/>
                          </a:solidFill>
                          <a:effectLst/>
                          <a:latin typeface="思源黑体 Medium" panose="020B0600000000000000" pitchFamily="34" charset="-122"/>
                          <a:ea typeface="思源黑体 Medium" panose="020B0600000000000000" pitchFamily="34" charset="-122"/>
                        </a:rPr>
                        <a:t>Scratch/Dig.</a:t>
                      </a:r>
                      <a:endParaRPr lang="en-US" sz="1400" b="0" kern="0" dirty="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gridSpan="5">
                  <a:txBody>
                    <a:bodyPr/>
                    <a:p>
                      <a:pPr algn="l">
                        <a:spcAft>
                          <a:spcPts val="0"/>
                        </a:spcAft>
                      </a:pPr>
                      <a:r>
                        <a:rPr lang="en-US" sz="1400" b="0" kern="0" dirty="0">
                          <a:ln>
                            <a:noFill/>
                          </a:ln>
                          <a:solidFill>
                            <a:srgbClr val="044594"/>
                          </a:solidFill>
                          <a:effectLst/>
                          <a:latin typeface="思源黑体 Medium" panose="020B0600000000000000" pitchFamily="34" charset="-122"/>
                          <a:ea typeface="思源黑体 Medium" panose="020B0600000000000000" pitchFamily="34" charset="-122"/>
                        </a:rPr>
                        <a:t>         20/10                20/10                20/10                  20/10               </a:t>
                      </a:r>
                      <a:r>
                        <a:rPr lang="en-US" sz="1400" kern="0" dirty="0">
                          <a:ln>
                            <a:noFill/>
                          </a:ln>
                          <a:solidFill>
                            <a:srgbClr val="044594"/>
                          </a:solidFill>
                          <a:effectLst/>
                          <a:latin typeface="思源黑体 Medium" panose="020B0600000000000000" pitchFamily="34" charset="-122"/>
                          <a:ea typeface="思源黑体 Medium" panose="020B0600000000000000" pitchFamily="34" charset="-122"/>
                          <a:sym typeface="+mn-ea"/>
                        </a:rPr>
                        <a:t> 20/10 </a:t>
                      </a:r>
                      <a:endParaRPr lang="en-US" sz="1400" b="0" kern="0" dirty="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sym typeface="+mn-ea"/>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R>
                      <a:noFill/>
                    </a:lnR>
                    <a:lnT w="12700">
                      <a:solidFill>
                        <a:schemeClr val="tx1"/>
                      </a:solidFill>
                      <a:prstDash val="dot"/>
                    </a:lnT>
                    <a:lnB w="12700">
                      <a:solidFill>
                        <a:schemeClr val="tx1"/>
                      </a:solidFill>
                      <a:prstDash val="dot"/>
                    </a:lnB>
                  </a:tcPr>
                </a:tc>
              </a:tr>
              <a:tr h="428625">
                <a:tc>
                  <a:txBody>
                    <a:bodyPr/>
                    <a:p>
                      <a:pPr algn="ctr">
                        <a:spcAft>
                          <a:spcPts val="0"/>
                        </a:spcAft>
                      </a:pPr>
                      <a:r>
                        <a:rPr lang="zh-CN" sz="1400" b="0" kern="0">
                          <a:ln>
                            <a:noFill/>
                          </a:ln>
                          <a:solidFill>
                            <a:srgbClr val="044594"/>
                          </a:solidFill>
                          <a:effectLst/>
                          <a:latin typeface="思源黑体 Medium" panose="020B0600000000000000" pitchFamily="34" charset="-122"/>
                          <a:ea typeface="思源黑体 Medium" panose="020B0600000000000000" pitchFamily="34" charset="-122"/>
                        </a:rPr>
                        <a:t>形状</a:t>
                      </a:r>
                      <a:endParaRPr lang="zh-CN" sz="1400" b="0" kern="10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Shape</a:t>
                      </a:r>
                      <a:endParaRPr lang="en-US" sz="1400" b="0" kern="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bg1"/>
                    </a:solidFill>
                  </a:tcPr>
                </a:tc>
                <a:tc gridSpan="5">
                  <a:txBody>
                    <a:bodyPr/>
                    <a:p>
                      <a:pPr algn="ctr">
                        <a:spcAft>
                          <a:spcPts val="0"/>
                        </a:spcAft>
                      </a:pPr>
                      <a:r>
                        <a:rPr lang="zh-CN" sz="1400" b="0" kern="0" dirty="0">
                          <a:ln>
                            <a:noFill/>
                          </a:ln>
                          <a:solidFill>
                            <a:srgbClr val="044594"/>
                          </a:solidFill>
                          <a:effectLst/>
                          <a:latin typeface="思源黑体 Medium" panose="020B0600000000000000" pitchFamily="34" charset="-122"/>
                          <a:ea typeface="思源黑体 Medium" panose="020B0600000000000000" pitchFamily="34" charset="-122"/>
                        </a:rPr>
                        <a:t>圆形</a:t>
                      </a:r>
                      <a:r>
                        <a:rPr lang="en-US" sz="1400" b="0" kern="0" dirty="0">
                          <a:ln>
                            <a:noFill/>
                          </a:ln>
                          <a:solidFill>
                            <a:srgbClr val="044594"/>
                          </a:solidFill>
                          <a:effectLst/>
                          <a:latin typeface="思源黑体 Medium" panose="020B0600000000000000" pitchFamily="34" charset="-122"/>
                          <a:ea typeface="思源黑体 Medium" panose="020B0600000000000000" pitchFamily="34" charset="-122"/>
                        </a:rPr>
                        <a:t>, </a:t>
                      </a:r>
                      <a:r>
                        <a:rPr lang="zh-CN" sz="1400" b="0" kern="0" dirty="0">
                          <a:ln>
                            <a:noFill/>
                          </a:ln>
                          <a:solidFill>
                            <a:srgbClr val="044594"/>
                          </a:solidFill>
                          <a:effectLst/>
                          <a:latin typeface="思源黑体 Medium" panose="020B0600000000000000" pitchFamily="34" charset="-122"/>
                          <a:ea typeface="思源黑体 Medium" panose="020B0600000000000000" pitchFamily="34" charset="-122"/>
                        </a:rPr>
                        <a:t>带定位边</a:t>
                      </a:r>
                      <a:r>
                        <a:rPr lang="en-US" sz="1400" b="0" kern="0" dirty="0">
                          <a:ln>
                            <a:noFill/>
                          </a:ln>
                          <a:solidFill>
                            <a:srgbClr val="044594"/>
                          </a:solidFill>
                          <a:effectLst/>
                          <a:latin typeface="思源黑体 Medium" panose="020B0600000000000000" pitchFamily="34" charset="-122"/>
                          <a:ea typeface="思源黑体 Medium" panose="020B0600000000000000" pitchFamily="34" charset="-122"/>
                        </a:rPr>
                        <a:t>, </a:t>
                      </a:r>
                      <a:r>
                        <a:rPr lang="zh-CN" sz="1400" b="0" kern="0" dirty="0">
                          <a:ln>
                            <a:noFill/>
                          </a:ln>
                          <a:solidFill>
                            <a:srgbClr val="044594"/>
                          </a:solidFill>
                          <a:effectLst/>
                          <a:latin typeface="思源黑体 Medium" panose="020B0600000000000000" pitchFamily="34" charset="-122"/>
                          <a:ea typeface="思源黑体 Medium" panose="020B0600000000000000" pitchFamily="34" charset="-122"/>
                        </a:rPr>
                        <a:t>带定位角</a:t>
                      </a:r>
                      <a:r>
                        <a:rPr lang="en-US" sz="1400" b="0" kern="0" dirty="0">
                          <a:ln>
                            <a:noFill/>
                          </a:ln>
                          <a:solidFill>
                            <a:srgbClr val="044594"/>
                          </a:solidFill>
                          <a:effectLst/>
                          <a:latin typeface="思源黑体 Medium" panose="020B0600000000000000" pitchFamily="34" charset="-122"/>
                          <a:ea typeface="思源黑体 Medium" panose="020B0600000000000000" pitchFamily="34" charset="-122"/>
                        </a:rPr>
                        <a:t>Round, Flat, Notch</a:t>
                      </a:r>
                      <a:endParaRPr lang="en-US" sz="1400" b="0" kern="0" dirty="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chemeClr val="bg1"/>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R>
                      <a:noFill/>
                    </a:lnR>
                    <a:lnT w="12700">
                      <a:solidFill>
                        <a:schemeClr val="tx1"/>
                      </a:solidFill>
                      <a:prstDash val="dot"/>
                    </a:lnT>
                    <a:lnB w="12700">
                      <a:solidFill>
                        <a:schemeClr val="tx1"/>
                      </a:solidFill>
                      <a:prstDash val="dot"/>
                    </a:lnB>
                  </a:tcPr>
                </a:tc>
              </a:tr>
              <a:tr h="428625">
                <a:tc>
                  <a:txBody>
                    <a:bodyPr/>
                    <a:p>
                      <a:pPr algn="ctr">
                        <a:spcAft>
                          <a:spcPts val="0"/>
                        </a:spcAft>
                      </a:pPr>
                      <a:r>
                        <a:rPr lang="zh-CN" sz="1400" b="0" kern="0">
                          <a:ln>
                            <a:noFill/>
                          </a:ln>
                          <a:solidFill>
                            <a:srgbClr val="044594"/>
                          </a:solidFill>
                          <a:effectLst/>
                          <a:latin typeface="思源黑体 Medium" panose="020B0600000000000000" pitchFamily="34" charset="-122"/>
                          <a:ea typeface="思源黑体 Medium" panose="020B0600000000000000" pitchFamily="34" charset="-122"/>
                        </a:rPr>
                        <a:t>倒边</a:t>
                      </a:r>
                      <a:endParaRPr lang="zh-CN" sz="1400" b="0" kern="10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Bevel</a:t>
                      </a:r>
                      <a:endParaRPr lang="en-US" sz="1400" b="0" kern="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gridSpan="5">
                  <a:txBody>
                    <a:bodyPr/>
                    <a:p>
                      <a:pPr algn="ctr">
                        <a:spcAft>
                          <a:spcPts val="0"/>
                        </a:spcAft>
                      </a:pPr>
                      <a:r>
                        <a:rPr lang="en-US" sz="1400" b="0" kern="0" dirty="0">
                          <a:ln>
                            <a:noFill/>
                          </a:ln>
                          <a:solidFill>
                            <a:srgbClr val="044594"/>
                          </a:solidFill>
                          <a:effectLst/>
                          <a:latin typeface="思源黑体 Medium" panose="020B0600000000000000" pitchFamily="34" charset="-122"/>
                          <a:ea typeface="思源黑体 Medium" panose="020B0600000000000000" pitchFamily="34" charset="-122"/>
                        </a:rPr>
                        <a:t>45</a:t>
                      </a:r>
                      <a:r>
                        <a:rPr lang="zh-CN" sz="1400" b="0" kern="0" dirty="0">
                          <a:ln>
                            <a:noFill/>
                          </a:ln>
                          <a:solidFill>
                            <a:srgbClr val="044594"/>
                          </a:solidFill>
                          <a:effectLst/>
                          <a:latin typeface="思源黑体 Medium" panose="020B0600000000000000" pitchFamily="34" charset="-122"/>
                          <a:ea typeface="思源黑体 Medium" panose="020B0600000000000000" pitchFamily="34" charset="-122"/>
                        </a:rPr>
                        <a:t>°</a:t>
                      </a:r>
                      <a:r>
                        <a:rPr lang="en-US" sz="1400" b="0" kern="0" dirty="0">
                          <a:ln>
                            <a:noFill/>
                          </a:ln>
                          <a:solidFill>
                            <a:srgbClr val="044594"/>
                          </a:solidFill>
                          <a:effectLst/>
                          <a:latin typeface="思源黑体 Medium" panose="020B0600000000000000" pitchFamily="34" charset="-122"/>
                          <a:ea typeface="思源黑体 Medium" panose="020B0600000000000000" pitchFamily="34" charset="-122"/>
                        </a:rPr>
                        <a:t>, SEMI Spec; C Shape</a:t>
                      </a:r>
                      <a:endParaRPr lang="en-US" sz="1400" b="0" kern="0" dirty="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R>
                      <a:noFill/>
                    </a:lnR>
                    <a:lnT w="12700">
                      <a:solidFill>
                        <a:schemeClr val="tx1"/>
                      </a:solidFill>
                      <a:prstDash val="dot"/>
                    </a:lnT>
                    <a:lnB w="12700">
                      <a:solidFill>
                        <a:schemeClr val="tx1"/>
                      </a:solidFill>
                      <a:prstDash val="dot"/>
                    </a:lnB>
                  </a:tcPr>
                </a:tc>
              </a:tr>
              <a:tr h="461010">
                <a:tc>
                  <a:txBody>
                    <a:bodyPr/>
                    <a:p>
                      <a:pPr algn="ctr">
                        <a:spcAft>
                          <a:spcPts val="0"/>
                        </a:spcAft>
                      </a:pPr>
                      <a:r>
                        <a:rPr lang="zh-CN" sz="1400" b="0" kern="0">
                          <a:ln>
                            <a:noFill/>
                          </a:ln>
                          <a:solidFill>
                            <a:srgbClr val="044594"/>
                          </a:solidFill>
                          <a:effectLst/>
                          <a:latin typeface="思源黑体 Medium" panose="020B0600000000000000" pitchFamily="34" charset="-122"/>
                          <a:ea typeface="思源黑体 Medium" panose="020B0600000000000000" pitchFamily="34" charset="-122"/>
                        </a:rPr>
                        <a:t>材质</a:t>
                      </a:r>
                      <a:endParaRPr lang="zh-CN" sz="1400" b="0" kern="10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a:ln>
                            <a:noFill/>
                          </a:ln>
                          <a:solidFill>
                            <a:srgbClr val="044594"/>
                          </a:solidFill>
                          <a:effectLst/>
                          <a:latin typeface="思源黑体 Medium" panose="020B0600000000000000" pitchFamily="34" charset="-122"/>
                          <a:ea typeface="思源黑体 Medium" panose="020B0600000000000000" pitchFamily="34" charset="-122"/>
                        </a:rPr>
                        <a:t>Material</a:t>
                      </a:r>
                      <a:endParaRPr lang="en-US" sz="1400" b="0" kern="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bg1"/>
                    </a:solidFill>
                  </a:tcPr>
                </a:tc>
                <a:tc gridSpan="5">
                  <a:txBody>
                    <a:bodyPr/>
                    <a:p>
                      <a:pPr algn="ctr">
                        <a:spcAft>
                          <a:spcPts val="0"/>
                        </a:spcAft>
                      </a:pPr>
                      <a:r>
                        <a:rPr lang="en-US" sz="1400" b="0" kern="0" dirty="0">
                          <a:ln>
                            <a:noFill/>
                          </a:ln>
                          <a:solidFill>
                            <a:srgbClr val="044594"/>
                          </a:solidFill>
                          <a:effectLst/>
                          <a:latin typeface="思源黑体 Medium" panose="020B0600000000000000" pitchFamily="34" charset="-122"/>
                          <a:ea typeface="思源黑体 Medium" panose="020B0600000000000000" pitchFamily="34" charset="-122"/>
                        </a:rPr>
                        <a:t>Corning, Nikon, Heraeus etc.</a:t>
                      </a:r>
                      <a:endParaRPr lang="en-US" sz="1400" b="0" kern="0" dirty="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chemeClr val="bg1"/>
                    </a:solidFill>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T w="12700">
                      <a:solidFill>
                        <a:schemeClr val="tx1"/>
                      </a:solidFill>
                      <a:prstDash val="dot"/>
                    </a:lnT>
                    <a:lnB w="12700">
                      <a:solidFill>
                        <a:schemeClr val="tx1"/>
                      </a:solidFill>
                      <a:prstDash val="dot"/>
                    </a:lnB>
                  </a:tcPr>
                </a:tc>
                <a:tc hMerge="1">
                  <a:tcPr>
                    <a:lnR>
                      <a:noFill/>
                    </a:lnR>
                    <a:lnT w="12700">
                      <a:solidFill>
                        <a:schemeClr val="tx1"/>
                      </a:solidFill>
                      <a:prstDash val="dot"/>
                    </a:lnT>
                    <a:lnB w="12700">
                      <a:solidFill>
                        <a:schemeClr val="tx1"/>
                      </a:solidFill>
                      <a:prstDash val="dot"/>
                    </a:lnB>
                  </a:tcPr>
                </a:tc>
              </a:tr>
              <a:tr h="612140">
                <a:tc>
                  <a:txBody>
                    <a:bodyPr/>
                    <a:p>
                      <a:pPr algn="ctr">
                        <a:spcAft>
                          <a:spcPts val="0"/>
                        </a:spcAft>
                      </a:pPr>
                      <a:r>
                        <a:rPr lang="zh-CN" sz="1400" b="0" kern="0" dirty="0">
                          <a:ln>
                            <a:noFill/>
                          </a:ln>
                          <a:solidFill>
                            <a:srgbClr val="044594"/>
                          </a:solidFill>
                          <a:effectLst/>
                          <a:latin typeface="思源黑体 Medium" panose="020B0600000000000000" pitchFamily="34" charset="-122"/>
                          <a:ea typeface="思源黑体 Medium" panose="020B0600000000000000" pitchFamily="34" charset="-122"/>
                        </a:rPr>
                        <a:t>备注</a:t>
                      </a:r>
                      <a:endParaRPr lang="zh-CN" sz="1400" b="0" kern="100" dirty="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ln>
                            <a:noFill/>
                          </a:ln>
                          <a:solidFill>
                            <a:srgbClr val="044594"/>
                          </a:solidFill>
                          <a:effectLst/>
                          <a:latin typeface="思源黑体 Medium" panose="020B0600000000000000" pitchFamily="34" charset="-122"/>
                          <a:ea typeface="思源黑体 Medium" panose="020B0600000000000000" pitchFamily="34" charset="-122"/>
                        </a:rPr>
                        <a:t>Remarks</a:t>
                      </a:r>
                      <a:endParaRPr lang="en-US" sz="1400" b="0" kern="0" dirty="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a:noFill/>
                    </a:lnL>
                    <a:lnR w="12700">
                      <a:solidFill>
                        <a:schemeClr val="tx1"/>
                      </a:solidFill>
                      <a:prstDash val="dot"/>
                    </a:lnR>
                    <a:lnT w="12700">
                      <a:solidFill>
                        <a:schemeClr val="tx1"/>
                      </a:solidFill>
                      <a:prstDash val="dot"/>
                    </a:lnT>
                    <a:lnB>
                      <a:noFill/>
                    </a:lnB>
                    <a:lnTlToBr>
                      <a:noFill/>
                    </a:lnTlToBr>
                    <a:lnBlToTr>
                      <a:noFill/>
                    </a:lnBlToTr>
                    <a:solidFill>
                      <a:schemeClr val="accent1">
                        <a:lumMod val="20000"/>
                        <a:lumOff val="80000"/>
                      </a:schemeClr>
                    </a:solidFill>
                  </a:tcPr>
                </a:tc>
                <a:tc gridSpan="5">
                  <a:txBody>
                    <a:bodyPr/>
                    <a:p>
                      <a:pPr algn="ctr">
                        <a:spcAft>
                          <a:spcPts val="0"/>
                        </a:spcAft>
                      </a:pPr>
                      <a:r>
                        <a:rPr lang="zh-CN" sz="1400" b="0" kern="0" dirty="0">
                          <a:ln>
                            <a:noFill/>
                          </a:ln>
                          <a:solidFill>
                            <a:srgbClr val="044594"/>
                          </a:solidFill>
                          <a:effectLst/>
                          <a:latin typeface="思源黑体 Medium" panose="020B0600000000000000" pitchFamily="34" charset="-122"/>
                          <a:ea typeface="思源黑体 Medium" panose="020B0600000000000000" pitchFamily="34" charset="-122"/>
                        </a:rPr>
                        <a:t>石英晶圆可定制</a:t>
                      </a:r>
                      <a:endParaRPr lang="zh-CN" sz="1400" b="0" kern="100" dirty="0">
                        <a:ln>
                          <a:noFill/>
                        </a:ln>
                        <a:solidFill>
                          <a:srgbClr val="044594"/>
                        </a:solidFill>
                        <a:effectLst/>
                        <a:latin typeface="思源黑体 Medium" panose="020B0600000000000000" pitchFamily="34" charset="-122"/>
                        <a:ea typeface="思源黑体 Medium" panose="020B0600000000000000" pitchFamily="34" charset="-122"/>
                      </a:endParaRPr>
                    </a:p>
                    <a:p>
                      <a:pPr algn="ctr">
                        <a:spcAft>
                          <a:spcPts val="0"/>
                        </a:spcAft>
                      </a:pPr>
                      <a:r>
                        <a:rPr lang="en-US" sz="1400" b="0" kern="0" dirty="0">
                          <a:ln>
                            <a:noFill/>
                          </a:ln>
                          <a:solidFill>
                            <a:srgbClr val="044594"/>
                          </a:solidFill>
                          <a:effectLst/>
                          <a:latin typeface="思源黑体 Medium" panose="020B0600000000000000" pitchFamily="34" charset="-122"/>
                          <a:ea typeface="思源黑体 Medium" panose="020B0600000000000000" pitchFamily="34" charset="-122"/>
                        </a:rPr>
                        <a:t>All specifications above can be customized upon your request</a:t>
                      </a:r>
                      <a:endParaRPr lang="en-US" sz="1400" b="0" kern="0" dirty="0">
                        <a:ln>
                          <a:noFill/>
                        </a:ln>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0" marR="0" marT="0" marB="0" anchor="ctr">
                    <a:lnL w="12700">
                      <a:solidFill>
                        <a:schemeClr val="tx1"/>
                      </a:solidFill>
                      <a:prstDash val="dot"/>
                    </a:lnL>
                    <a:lnR>
                      <a:noFill/>
                    </a:lnR>
                    <a:lnT w="12700">
                      <a:solidFill>
                        <a:schemeClr val="tx1"/>
                      </a:solidFill>
                      <a:prstDash val="dot"/>
                    </a:lnT>
                    <a:lnB>
                      <a:noFill/>
                    </a:lnB>
                    <a:lnTlToBr>
                      <a:noFill/>
                    </a:lnTlToBr>
                    <a:lnBlToTr>
                      <a:noFill/>
                    </a:lnBlToTr>
                    <a:solidFill>
                      <a:schemeClr val="accent1">
                        <a:lumMod val="20000"/>
                        <a:lumOff val="80000"/>
                      </a:schemeClr>
                    </a:solidFill>
                  </a:tcPr>
                </a:tc>
                <a:tc hMerge="1">
                  <a:tcPr>
                    <a:lnT w="12700">
                      <a:solidFill>
                        <a:schemeClr val="tx1"/>
                      </a:solidFill>
                      <a:prstDash val="dot"/>
                    </a:lnT>
                    <a:lnB>
                      <a:noFill/>
                    </a:lnB>
                  </a:tcPr>
                </a:tc>
                <a:tc hMerge="1">
                  <a:tcPr>
                    <a:lnT w="12700">
                      <a:solidFill>
                        <a:schemeClr val="tx1"/>
                      </a:solidFill>
                      <a:prstDash val="dot"/>
                    </a:lnT>
                    <a:lnB>
                      <a:noFill/>
                    </a:lnB>
                  </a:tcPr>
                </a:tc>
                <a:tc hMerge="1">
                  <a:tcPr>
                    <a:lnT w="12700">
                      <a:solidFill>
                        <a:schemeClr val="tx1"/>
                      </a:solidFill>
                      <a:prstDash val="dot"/>
                    </a:lnT>
                    <a:lnB>
                      <a:noFill/>
                    </a:lnB>
                  </a:tcPr>
                </a:tc>
                <a:tc hMerge="1">
                  <a:tcPr>
                    <a:lnR>
                      <a:noFill/>
                    </a:lnR>
                    <a:lnT w="12700">
                      <a:solidFill>
                        <a:schemeClr val="tx1"/>
                      </a:solidFill>
                      <a:prstDash val="dot"/>
                    </a:lnT>
                    <a:lnB>
                      <a:noFill/>
                    </a:lnB>
                  </a:tcPr>
                </a:tc>
              </a:tr>
            </a:tbl>
          </a:graphicData>
        </a:graphic>
      </p:graphicFrame>
      <p:sp>
        <p:nvSpPr>
          <p:cNvPr id="2" name="Content Placeholder 2"/>
          <p:cNvSpPr txBox="1"/>
          <p:nvPr>
            <p:custDataLst>
              <p:tags r:id="rId3"/>
            </p:custDataLst>
          </p:nvPr>
        </p:nvSpPr>
        <p:spPr>
          <a:xfrm>
            <a:off x="5271770" y="5961380"/>
            <a:ext cx="2106930" cy="60071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石英晶圆</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3" name="Content Placeholder 2"/>
          <p:cNvSpPr txBox="1"/>
          <p:nvPr>
            <p:custDataLst>
              <p:tags r:id="rId4"/>
            </p:custDataLst>
          </p:nvPr>
        </p:nvSpPr>
        <p:spPr>
          <a:xfrm>
            <a:off x="5271135" y="6423660"/>
            <a:ext cx="2489200"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rPr>
              <a:t>Q</a:t>
            </a:r>
            <a:r>
              <a:rPr lang="en-US" sz="1800" spc="300" dirty="0">
                <a:solidFill>
                  <a:schemeClr val="bg1"/>
                </a:solidFill>
                <a:latin typeface="思源黑体 Medium" panose="020B0600000000000000" pitchFamily="34" charset="-122"/>
                <a:ea typeface="思源黑体 Medium" panose="020B0600000000000000" pitchFamily="34" charset="-122"/>
                <a:sym typeface="+mn-ea"/>
              </a:rPr>
              <a:t>uartz</a:t>
            </a:r>
            <a:r>
              <a:rPr lang="en-US" sz="1800" spc="300" dirty="0">
                <a:solidFill>
                  <a:schemeClr val="bg1"/>
                </a:solidFill>
                <a:latin typeface="思源黑体 Medium" panose="020B0600000000000000" pitchFamily="34" charset="-122"/>
                <a:ea typeface="思源黑体 Medium" panose="020B0600000000000000" pitchFamily="34" charset="-122"/>
              </a:rPr>
              <a:t> wafer</a:t>
            </a:r>
            <a:endParaRPr lang="en-US" sz="1800" spc="300" dirty="0">
              <a:solidFill>
                <a:schemeClr val="bg1"/>
              </a:solidFill>
              <a:latin typeface="思源黑体 Medium" panose="020B0600000000000000" pitchFamily="34" charset="-122"/>
              <a:ea typeface="思源黑体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heel(1)">
                                      <p:cBhvr>
                                        <p:cTn id="10" dur="2000"/>
                                        <p:tgtEl>
                                          <p:spTgt spid="36"/>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wheel(1)">
                                      <p:cBhvr>
                                        <p:cTn id="13" dur="2000"/>
                                        <p:tgtEl>
                                          <p:spTgt spid="37"/>
                                        </p:tgtEl>
                                      </p:cBhvr>
                                    </p:animEffect>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grpId="0"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P spid="37" grpId="0" bldLvl="0" animBg="1"/>
      <p:bldP spid="28" grpId="0" bldLvl="0" animBg="1"/>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50000"/>
              </a:schemeClr>
            </a:gs>
            <a:gs pos="25000">
              <a:srgbClr val="93B8DA"/>
            </a:gs>
            <a:gs pos="63000">
              <a:schemeClr val="accent1">
                <a:lumMod val="75000"/>
              </a:schemeClr>
            </a:gs>
            <a:gs pos="100000">
              <a:schemeClr val="accent1">
                <a:lumMod val="45000"/>
                <a:lumOff val="55000"/>
                <a:alpha val="84000"/>
              </a:schemeClr>
            </a:gs>
            <a:gs pos="100000">
              <a:schemeClr val="accent1">
                <a:lumMod val="30000"/>
                <a:lumOff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gradFill>
            <a:gsLst>
              <a:gs pos="36000">
                <a:srgbClr val="004E9E"/>
              </a:gs>
              <a:gs pos="79000">
                <a:srgbClr val="FFFFFF">
                  <a:alpha val="24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35" name="TextBox 38"/>
          <p:cNvSpPr txBox="1"/>
          <p:nvPr/>
        </p:nvSpPr>
        <p:spPr>
          <a:xfrm>
            <a:off x="7271124" y="2503505"/>
            <a:ext cx="430266"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6" name="TextBox 39"/>
          <p:cNvSpPr txBox="1"/>
          <p:nvPr/>
        </p:nvSpPr>
        <p:spPr>
          <a:xfrm>
            <a:off x="1873706" y="4836066"/>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7" name="TextBox 40"/>
          <p:cNvSpPr txBox="1"/>
          <p:nvPr/>
        </p:nvSpPr>
        <p:spPr>
          <a:xfrm>
            <a:off x="7266901" y="4855239"/>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8" name="Content Placeholder 2"/>
          <p:cNvSpPr txBox="1"/>
          <p:nvPr/>
        </p:nvSpPr>
        <p:spPr>
          <a:xfrm>
            <a:off x="5488305" y="2765425"/>
            <a:ext cx="1492250" cy="60071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棱</a:t>
            </a:r>
            <a:r>
              <a:rPr lang="en-US" altLang="zh-CN" sz="3200" b="1" dirty="0">
                <a:solidFill>
                  <a:schemeClr val="bg1"/>
                </a:solidFill>
                <a:latin typeface="思源黑体 Medium" panose="020B0600000000000000" pitchFamily="34" charset="-122"/>
                <a:ea typeface="思源黑体 Medium" panose="020B0600000000000000" pitchFamily="34" charset="-122"/>
              </a:rPr>
              <a:t>  </a:t>
            </a:r>
            <a:r>
              <a:rPr lang="zh-CN" altLang="en-US" sz="3200" b="1" dirty="0">
                <a:solidFill>
                  <a:schemeClr val="bg1"/>
                </a:solidFill>
                <a:latin typeface="思源黑体 Medium" panose="020B0600000000000000" pitchFamily="34" charset="-122"/>
                <a:ea typeface="思源黑体 Medium" panose="020B0600000000000000" pitchFamily="34" charset="-122"/>
              </a:rPr>
              <a:t>镜</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39" name="Content Placeholder 2"/>
          <p:cNvSpPr txBox="1"/>
          <p:nvPr/>
        </p:nvSpPr>
        <p:spPr>
          <a:xfrm>
            <a:off x="5717540" y="3429000"/>
            <a:ext cx="1380490"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rPr>
              <a:t>Prism</a:t>
            </a:r>
            <a:endParaRPr lang="en-US" sz="1800" spc="300" dirty="0">
              <a:solidFill>
                <a:schemeClr val="bg1"/>
              </a:solidFill>
              <a:latin typeface="思源黑体 Medium" panose="020B0600000000000000" pitchFamily="34" charset="-122"/>
              <a:ea typeface="思源黑体 Medium" panose="020B0600000000000000" pitchFamily="34" charset="-122"/>
            </a:endParaRPr>
          </a:p>
        </p:txBody>
      </p:sp>
      <p:pic>
        <p:nvPicPr>
          <p:cNvPr id="15" name="图片 2"/>
          <p:cNvPicPr>
            <a:picLocks noChangeAspect="1"/>
          </p:cNvPicPr>
          <p:nvPr/>
        </p:nvPicPr>
        <p:blipFill>
          <a:blip r:embed="rId2"/>
          <a:stretch>
            <a:fillRect/>
          </a:stretch>
        </p:blipFill>
        <p:spPr>
          <a:xfrm>
            <a:off x="140970" y="84455"/>
            <a:ext cx="5347335" cy="3188970"/>
          </a:xfrm>
          <a:prstGeom prst="rect">
            <a:avLst/>
          </a:prstGeom>
          <a:noFill/>
          <a:ln w="38100">
            <a:noFill/>
          </a:ln>
        </p:spPr>
      </p:pic>
      <p:pic>
        <p:nvPicPr>
          <p:cNvPr id="2" name="图片 1"/>
          <p:cNvPicPr>
            <a:picLocks noChangeAspect="1"/>
          </p:cNvPicPr>
          <p:nvPr/>
        </p:nvPicPr>
        <p:blipFill>
          <a:blip r:embed="rId3"/>
          <a:stretch>
            <a:fillRect/>
          </a:stretch>
        </p:blipFill>
        <p:spPr>
          <a:xfrm>
            <a:off x="6937375" y="3398520"/>
            <a:ext cx="5175885" cy="3345180"/>
          </a:xfrm>
          <a:prstGeom prst="rect">
            <a:avLst/>
          </a:prstGeom>
          <a:ln w="38100">
            <a:noFill/>
          </a:ln>
        </p:spPr>
      </p:pic>
      <p:pic>
        <p:nvPicPr>
          <p:cNvPr id="3" name="图片 2"/>
          <p:cNvPicPr>
            <a:picLocks noChangeAspect="1"/>
          </p:cNvPicPr>
          <p:nvPr/>
        </p:nvPicPr>
        <p:blipFill>
          <a:blip r:embed="rId4"/>
          <a:stretch>
            <a:fillRect/>
          </a:stretch>
        </p:blipFill>
        <p:spPr>
          <a:xfrm>
            <a:off x="141605" y="3398520"/>
            <a:ext cx="5346700" cy="3364230"/>
          </a:xfrm>
          <a:prstGeom prst="rect">
            <a:avLst/>
          </a:prstGeom>
          <a:ln w="38100">
            <a:noFill/>
          </a:ln>
        </p:spPr>
      </p:pic>
      <p:pic>
        <p:nvPicPr>
          <p:cNvPr id="5" name="图片 4"/>
          <p:cNvPicPr>
            <a:picLocks noChangeAspect="1"/>
          </p:cNvPicPr>
          <p:nvPr/>
        </p:nvPicPr>
        <p:blipFill>
          <a:blip r:embed="rId5"/>
          <a:stretch>
            <a:fillRect/>
          </a:stretch>
        </p:blipFill>
        <p:spPr>
          <a:xfrm>
            <a:off x="6981190" y="107950"/>
            <a:ext cx="5132705" cy="3143250"/>
          </a:xfrm>
          <a:prstGeom prst="rect">
            <a:avLst/>
          </a:prstGeom>
          <a:ln w="38100">
            <a:noFill/>
          </a:ln>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par>
                                <p:cTn id="16" presetID="21" presetClass="entr" presetSubtype="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heel(1)">
                                      <p:cBhvr>
                                        <p:cTn id="18" dur="2000"/>
                                        <p:tgtEl>
                                          <p:spTgt spid="35"/>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heel(1)">
                                      <p:cBhvr>
                                        <p:cTn id="21" dur="2000"/>
                                        <p:tgtEl>
                                          <p:spTgt spid="36"/>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heel(1)">
                                      <p:cBhvr>
                                        <p:cTn id="24" dur="2000"/>
                                        <p:tgtEl>
                                          <p:spTgt spid="37"/>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P spid="37" grpId="0" bldLvl="0" animBg="1"/>
      <p:bldP spid="38" grpId="0"/>
      <p:bldP spid="39" grpId="0"/>
      <p:bldP spid="28"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35" name="TextBox 38"/>
          <p:cNvSpPr txBox="1"/>
          <p:nvPr/>
        </p:nvSpPr>
        <p:spPr>
          <a:xfrm>
            <a:off x="7271124" y="2503505"/>
            <a:ext cx="430266"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6" name="TextBox 39"/>
          <p:cNvSpPr txBox="1"/>
          <p:nvPr/>
        </p:nvSpPr>
        <p:spPr>
          <a:xfrm>
            <a:off x="1873706" y="4836066"/>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7" name="TextBox 40"/>
          <p:cNvSpPr txBox="1"/>
          <p:nvPr/>
        </p:nvSpPr>
        <p:spPr>
          <a:xfrm>
            <a:off x="7266901" y="4855239"/>
            <a:ext cx="493547" cy="769441"/>
          </a:xfrm>
          <a:prstGeom prst="rect">
            <a:avLst/>
          </a:prstGeom>
          <a:noFill/>
          <a:effectLst/>
        </p:spPr>
        <p:txBody>
          <a:bodyPr wrap="square" rtlCol="0">
            <a:spAutoFit/>
          </a:bodyPr>
          <a:lstStyle/>
          <a:p>
            <a:pPr algn="ctr"/>
            <a:r>
              <a:rPr lang="id-ID" sz="4400" dirty="0">
                <a:solidFill>
                  <a:prstClr val="white">
                    <a:alpha val="70000"/>
                  </a:prstClr>
                </a:solidFill>
                <a:latin typeface="FontAwesome" pitchFamily="2" charset="0"/>
                <a:ea typeface="微软雅黑" panose="020B0503020204020204" pitchFamily="34" charset="-122"/>
              </a:rPr>
              <a:t></a:t>
            </a:r>
            <a:endParaRPr lang="id-ID" sz="4400" dirty="0">
              <a:solidFill>
                <a:prstClr val="white">
                  <a:alpha val="70000"/>
                </a:prstClr>
              </a:solidFill>
              <a:latin typeface="FontAwesome" pitchFamily="2" charset="0"/>
              <a:ea typeface="微软雅黑" panose="020B0503020204020204" pitchFamily="34" charset="-122"/>
            </a:endParaRPr>
          </a:p>
        </p:txBody>
      </p:sp>
      <p:sp>
        <p:nvSpPr>
          <p:cNvPr id="38" name="Content Placeholder 2"/>
          <p:cNvSpPr txBox="1"/>
          <p:nvPr/>
        </p:nvSpPr>
        <p:spPr>
          <a:xfrm>
            <a:off x="5271135" y="5944870"/>
            <a:ext cx="2315210" cy="60071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棱镜参数</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39" name="Content Placeholder 2"/>
          <p:cNvSpPr txBox="1"/>
          <p:nvPr/>
        </p:nvSpPr>
        <p:spPr>
          <a:xfrm>
            <a:off x="4916885" y="6396853"/>
            <a:ext cx="3349599" cy="367477"/>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rPr>
              <a:t>Prism Parameters</a:t>
            </a:r>
            <a:endParaRPr lang="en-US" sz="1800" spc="300" dirty="0">
              <a:solidFill>
                <a:schemeClr val="bg1"/>
              </a:solidFill>
              <a:latin typeface="思源黑体 Medium" panose="020B0600000000000000" pitchFamily="34" charset="-122"/>
              <a:ea typeface="思源黑体 Medium" panose="020B0600000000000000" pitchFamily="34" charset="-122"/>
            </a:endParaRPr>
          </a:p>
        </p:txBody>
      </p:sp>
      <p:graphicFrame>
        <p:nvGraphicFramePr>
          <p:cNvPr id="2" name="表格 1"/>
          <p:cNvGraphicFramePr>
            <a:graphicFrameLocks noGrp="1"/>
          </p:cNvGraphicFramePr>
          <p:nvPr>
            <p:custDataLst>
              <p:tags r:id="rId2"/>
            </p:custDataLst>
          </p:nvPr>
        </p:nvGraphicFramePr>
        <p:xfrm>
          <a:off x="0" y="-635"/>
          <a:ext cx="12192635" cy="5879465"/>
        </p:xfrm>
        <a:graphic>
          <a:graphicData uri="http://schemas.openxmlformats.org/drawingml/2006/table">
            <a:tbl>
              <a:tblPr firstRow="1" firstCol="1" bandRow="1"/>
              <a:tblGrid>
                <a:gridCol w="6173470"/>
                <a:gridCol w="6019165"/>
              </a:tblGrid>
              <a:tr h="932815">
                <a:tc>
                  <a:txBody>
                    <a:bodyPr/>
                    <a:p>
                      <a:pPr algn="ctr">
                        <a:buClrTx/>
                        <a:buSzTx/>
                        <a:buFontTx/>
                      </a:pPr>
                      <a:r>
                        <a:rPr lang="zh-CN" alt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材　　料</a:t>
                      </a:r>
                      <a:endParaRPr lang="zh-CN" alt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buClrTx/>
                        <a:buSzTx/>
                        <a:buFontTx/>
                      </a:pPr>
                      <a:r>
                        <a:rPr lang="zh-CN" alt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 Material </a:t>
                      </a:r>
                      <a:endParaRPr lang="zh-CN" alt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a:noFill/>
                    </a:lnL>
                    <a:lnR w="12700">
                      <a:solidFill>
                        <a:schemeClr val="tx1"/>
                      </a:solidFill>
                      <a:prstDash val="dot"/>
                    </a:lnR>
                    <a:lnT>
                      <a:noFill/>
                    </a:lnT>
                    <a:lnB w="12700">
                      <a:solidFill>
                        <a:schemeClr val="tx1"/>
                      </a:solidFill>
                      <a:prstDash val="dot"/>
                    </a:lnB>
                    <a:solidFill>
                      <a:schemeClr val="accent1">
                        <a:lumMod val="20000"/>
                        <a:lumOff val="80000"/>
                      </a:schemeClr>
                    </a:solidFill>
                  </a:tcPr>
                </a:tc>
                <a:tc>
                  <a:txBody>
                    <a:bodyPr/>
                    <a:p>
                      <a:pPr algn="ctr">
                        <a:buClrTx/>
                        <a:buSzTx/>
                        <a:buFontTx/>
                      </a:pPr>
                      <a:r>
                        <a:rPr lang="zh-CN" alt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光学玻璃 ，熔融石英、蓝宝石</a:t>
                      </a:r>
                      <a:endParaRPr lang="zh-CN" alt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buClrTx/>
                        <a:buSzTx/>
                        <a:buFontTx/>
                      </a:pPr>
                      <a:r>
                        <a:rPr lang="zh-CN" alt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Optical glass, fused silica ,sapphire</a:t>
                      </a:r>
                      <a:endParaRPr lang="zh-CN" alt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w="12700">
                      <a:solidFill>
                        <a:schemeClr val="tx1"/>
                      </a:solidFill>
                      <a:prstDash val="dot"/>
                    </a:lnL>
                    <a:lnR>
                      <a:noFill/>
                    </a:lnR>
                    <a:lnT>
                      <a:noFill/>
                    </a:lnT>
                    <a:lnB w="12700">
                      <a:solidFill>
                        <a:schemeClr val="tx1"/>
                      </a:solidFill>
                      <a:prstDash val="dot"/>
                    </a:lnB>
                    <a:solidFill>
                      <a:schemeClr val="accent1">
                        <a:lumMod val="20000"/>
                        <a:lumOff val="80000"/>
                      </a:schemeClr>
                    </a:solidFill>
                  </a:tcPr>
                </a:tc>
              </a:tr>
              <a:tr h="596900">
                <a:tc>
                  <a:txBody>
                    <a:bodyPr/>
                    <a:p>
                      <a:pPr algn="ctr">
                        <a:buNone/>
                      </a:pPr>
                      <a:r>
                        <a:rPr lang="zh-CN" alt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尺寸</a:t>
                      </a:r>
                      <a:endParaRPr lang="zh-CN" alt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buNone/>
                      </a:pPr>
                      <a:r>
                        <a:rPr lang="en-US" altLang="zh-CN"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Dimension </a:t>
                      </a:r>
                      <a:endParaRPr lang="en-US" altLang="zh-CN"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a:noFill/>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a:txBody>
                    <a:bodyPr/>
                    <a:p>
                      <a:pPr algn="ctr">
                        <a:buNone/>
                      </a:pPr>
                      <a:r>
                        <a:rPr lang="en-US" altLang="en-US" sz="140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rPr>
                        <a:t>2~420mm</a:t>
                      </a:r>
                      <a:endParaRPr lang="en-US" altLang="en-US" sz="1400" dirty="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68580" marR="68580" marT="0" marB="0" anchor="ctr">
                    <a:lnL w="12700">
                      <a:solidFill>
                        <a:schemeClr val="tx1"/>
                      </a:solidFill>
                      <a:prstDash val="dot"/>
                    </a:lnL>
                    <a:lnR>
                      <a:noFill/>
                    </a:lnR>
                    <a:lnT w="12700">
                      <a:solidFill>
                        <a:schemeClr val="tx1"/>
                      </a:solidFill>
                      <a:prstDash val="dot"/>
                    </a:lnT>
                    <a:lnB w="12700">
                      <a:solidFill>
                        <a:schemeClr val="tx1"/>
                      </a:solidFill>
                      <a:prstDash val="dot"/>
                    </a:lnB>
                    <a:solidFill>
                      <a:srgbClr val="F2F2F2"/>
                    </a:solidFill>
                  </a:tcPr>
                </a:tc>
              </a:tr>
              <a:tr h="596900">
                <a:tc>
                  <a:txBody>
                    <a:bodyPr/>
                    <a:p>
                      <a:pPr algn="ctr"/>
                      <a:r>
                        <a:rPr lang="zh-CN"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尺寸公差</a:t>
                      </a:r>
                      <a:endParaRPr lang="zh-CN"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altLang="zh-CN"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Dimension tolerance</a:t>
                      </a:r>
                      <a:endParaRPr lang="en-US" altLang="zh-CN"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a:noFill/>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a:txBody>
                    <a:bodyPr/>
                    <a:p>
                      <a:pPr algn="ctr"/>
                      <a:r>
                        <a:rPr lang="en-US" sz="140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rPr>
                        <a:t>+/-0.01mm </a:t>
                      </a:r>
                      <a:endParaRPr lang="en-US" sz="1400">
                        <a:solidFill>
                          <a:srgbClr val="044594"/>
                        </a:solidFill>
                        <a:effectLst/>
                        <a:latin typeface="思源黑体 Medium" panose="020B0600000000000000" pitchFamily="34" charset="-122"/>
                        <a:ea typeface="思源黑体 Medium" panose="020B0600000000000000" pitchFamily="34" charset="-122"/>
                        <a:cs typeface="Times New Roman" panose="02020603050405020304" pitchFamily="18" charset="0"/>
                      </a:endParaRPr>
                    </a:p>
                  </a:txBody>
                  <a:tcPr marL="68580" marR="68580" marT="0" marB="0" anchor="ctr">
                    <a:lnL w="12700">
                      <a:solidFill>
                        <a:schemeClr val="tx1"/>
                      </a:solidFill>
                      <a:prstDash val="dot"/>
                    </a:lnL>
                    <a:lnR>
                      <a:noFill/>
                    </a:lnR>
                    <a:lnT w="12700">
                      <a:solidFill>
                        <a:schemeClr val="tx1"/>
                      </a:solidFill>
                      <a:prstDash val="dot"/>
                    </a:lnT>
                    <a:lnB w="12700">
                      <a:solidFill>
                        <a:schemeClr val="tx1"/>
                      </a:solidFill>
                      <a:prstDash val="dot"/>
                    </a:lnB>
                    <a:solidFill>
                      <a:schemeClr val="accent1">
                        <a:lumMod val="20000"/>
                        <a:lumOff val="80000"/>
                      </a:schemeClr>
                    </a:solidFill>
                  </a:tcPr>
                </a:tc>
              </a:tr>
              <a:tr h="622300">
                <a:tc>
                  <a:txBody>
                    <a:bodyPr/>
                    <a:p>
                      <a:pPr algn="ctr"/>
                      <a:r>
                        <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角度公差</a:t>
                      </a:r>
                      <a:endPar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alt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Angle tolerance</a:t>
                      </a:r>
                      <a:endParaRPr lang="en-US" alt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a:noFill/>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a:txBody>
                    <a:bodyPr/>
                    <a:p>
                      <a:pPr algn="ctr"/>
                      <a:r>
                        <a:rPr 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90°+/-1", others+/-30"~+/-3'</a:t>
                      </a:r>
                      <a:endParaRPr 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w="12700">
                      <a:solidFill>
                        <a:schemeClr val="tx1"/>
                      </a:solidFill>
                      <a:prstDash val="dot"/>
                    </a:lnL>
                    <a:lnR>
                      <a:noFill/>
                    </a:lnR>
                    <a:lnT w="12700">
                      <a:solidFill>
                        <a:schemeClr val="tx1"/>
                      </a:solidFill>
                      <a:prstDash val="dot"/>
                    </a:lnT>
                    <a:lnB w="12700">
                      <a:solidFill>
                        <a:schemeClr val="tx1"/>
                      </a:solidFill>
                      <a:prstDash val="dot"/>
                    </a:lnB>
                    <a:solidFill>
                      <a:srgbClr val="F2F2F2"/>
                    </a:solidFill>
                  </a:tcPr>
                </a:tc>
              </a:tr>
              <a:tr h="596265">
                <a:tc>
                  <a:txBody>
                    <a:bodyPr/>
                    <a:p>
                      <a:pPr algn="ctr"/>
                      <a:r>
                        <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平行度</a:t>
                      </a:r>
                      <a:endPar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alt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Parallelism</a:t>
                      </a:r>
                      <a:endParaRPr lang="en-US" alt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a:noFill/>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a:txBody>
                    <a:bodyPr/>
                    <a:p>
                      <a:pPr algn="ctr"/>
                      <a:r>
                        <a:rPr sz="1400">
                          <a:solidFill>
                            <a:srgbClr val="044594"/>
                          </a:solidFill>
                          <a:effectLst/>
                          <a:latin typeface="思源黑体 Medium" panose="020B0600000000000000" pitchFamily="34" charset="-122"/>
                          <a:ea typeface="思源黑体 Medium" panose="020B0600000000000000" pitchFamily="34" charset="-122"/>
                        </a:rPr>
                        <a:t>1'~5'</a:t>
                      </a:r>
                      <a:endParaRPr sz="1400">
                        <a:solidFill>
                          <a:srgbClr val="044594"/>
                        </a:solidFill>
                        <a:effectLst/>
                        <a:latin typeface="思源黑体 Medium" panose="020B0600000000000000" pitchFamily="34" charset="-122"/>
                        <a:ea typeface="思源黑体 Medium" panose="020B0600000000000000" pitchFamily="34" charset="-122"/>
                      </a:endParaRPr>
                    </a:p>
                  </a:txBody>
                  <a:tcPr marL="68580" marR="68580" marT="0" marB="0" anchor="ctr">
                    <a:lnL w="12700">
                      <a:solidFill>
                        <a:schemeClr val="tx1"/>
                      </a:solidFill>
                      <a:prstDash val="dot"/>
                    </a:lnL>
                    <a:lnR>
                      <a:noFill/>
                    </a:lnR>
                    <a:lnT w="12700">
                      <a:solidFill>
                        <a:schemeClr val="tx1"/>
                      </a:solidFill>
                      <a:prstDash val="dot"/>
                    </a:lnT>
                    <a:lnB w="12700">
                      <a:solidFill>
                        <a:schemeClr val="tx1"/>
                      </a:solidFill>
                      <a:prstDash val="dot"/>
                    </a:lnB>
                    <a:solidFill>
                      <a:schemeClr val="accent1">
                        <a:lumMod val="20000"/>
                        <a:lumOff val="80000"/>
                      </a:schemeClr>
                    </a:solidFill>
                  </a:tcPr>
                </a:tc>
              </a:tr>
              <a:tr h="612140">
                <a:tc>
                  <a:txBody>
                    <a:bodyPr/>
                    <a:p>
                      <a:pPr algn="ctr">
                        <a:spcAft>
                          <a:spcPts val="0"/>
                        </a:spcAft>
                      </a:pPr>
                      <a:r>
                        <a:rPr lang="zh-CN" sz="1400" kern="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面型</a:t>
                      </a:r>
                      <a:endParaRPr lang="zh-CN" sz="1400" kern="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spcAft>
                          <a:spcPts val="0"/>
                        </a:spcAft>
                      </a:pPr>
                      <a:r>
                        <a:rPr lang="en-US" altLang="zh-CN" sz="1400" kern="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Surface accuracy</a:t>
                      </a:r>
                      <a:endParaRPr lang="en-US" altLang="zh-CN" sz="1400" kern="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a:noFill/>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a:txBody>
                    <a:bodyPr/>
                    <a:p>
                      <a:pPr algn="ctr">
                        <a:spcAft>
                          <a:spcPts val="0"/>
                        </a:spcAft>
                      </a:pPr>
                      <a:r>
                        <a:rPr sz="1400" kern="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N=0.5, △N=0.1</a:t>
                      </a:r>
                      <a:endParaRPr sz="1400" kern="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w="12700">
                      <a:solidFill>
                        <a:schemeClr val="tx1"/>
                      </a:solidFill>
                      <a:prstDash val="dot"/>
                    </a:lnL>
                    <a:lnR>
                      <a:noFill/>
                    </a:lnR>
                    <a:lnT w="12700">
                      <a:solidFill>
                        <a:schemeClr val="tx1"/>
                      </a:solidFill>
                      <a:prstDash val="dot"/>
                    </a:lnT>
                    <a:lnB w="12700">
                      <a:solidFill>
                        <a:schemeClr val="tx1"/>
                      </a:solidFill>
                      <a:prstDash val="dot"/>
                    </a:lnB>
                    <a:solidFill>
                      <a:srgbClr val="F2F2F2"/>
                    </a:solidFill>
                  </a:tcPr>
                </a:tc>
              </a:tr>
              <a:tr h="729615">
                <a:tc>
                  <a:txBody>
                    <a:bodyPr/>
                    <a:p>
                      <a:pPr algn="ctr"/>
                      <a:r>
                        <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光 洁 度</a:t>
                      </a:r>
                      <a:endPar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alt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S/D</a:t>
                      </a:r>
                      <a:endParaRPr lang="en-US" alt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a:noFill/>
                    </a:lnL>
                    <a:lnR w="12700">
                      <a:solidFill>
                        <a:schemeClr val="tx1"/>
                      </a:solidFill>
                      <a:prstDash val="dot"/>
                    </a:lnR>
                    <a:lnT w="12700">
                      <a:solidFill>
                        <a:schemeClr val="tx1"/>
                      </a:solidFill>
                      <a:prstDash val="dot"/>
                    </a:lnT>
                    <a:lnB w="12700">
                      <a:solidFill>
                        <a:schemeClr val="tx1"/>
                      </a:solidFill>
                      <a:prstDash val="dot"/>
                    </a:lnB>
                    <a:solidFill>
                      <a:schemeClr val="accent1">
                        <a:lumMod val="20000"/>
                        <a:lumOff val="80000"/>
                      </a:schemeClr>
                    </a:solidFill>
                  </a:tcPr>
                </a:tc>
                <a:tc>
                  <a:txBody>
                    <a:bodyPr/>
                    <a:p>
                      <a:pPr algn="ct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5/10</a:t>
                      </a:r>
                      <a:r>
                        <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t>
                      </a: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20/10</a:t>
                      </a:r>
                      <a:r>
                        <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t>
                      </a: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40/20</a:t>
                      </a:r>
                      <a:r>
                        <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a:t>
                      </a: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60/40</a:t>
                      </a:r>
                      <a:endPar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w="12700">
                      <a:solidFill>
                        <a:schemeClr val="tx1"/>
                      </a:solidFill>
                      <a:prstDash val="dot"/>
                    </a:lnL>
                    <a:lnR>
                      <a:noFill/>
                    </a:lnR>
                    <a:lnT w="12700">
                      <a:solidFill>
                        <a:schemeClr val="tx1"/>
                      </a:solidFill>
                      <a:prstDash val="dot"/>
                    </a:lnT>
                    <a:lnB w="12700">
                      <a:solidFill>
                        <a:schemeClr val="tx1"/>
                      </a:solidFill>
                      <a:prstDash val="dot"/>
                    </a:lnB>
                    <a:solidFill>
                      <a:schemeClr val="accent1">
                        <a:lumMod val="20000"/>
                        <a:lumOff val="80000"/>
                      </a:schemeClr>
                    </a:solidFill>
                  </a:tcPr>
                </a:tc>
              </a:tr>
              <a:tr h="596265">
                <a:tc>
                  <a:txBody>
                    <a:bodyPr/>
                    <a:p>
                      <a:pPr algn="ctr"/>
                      <a:r>
                        <a:rPr lang="zh-CN"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倒边</a:t>
                      </a:r>
                      <a:endParaRPr lang="zh-CN"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altLang="zh-CN"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Chamfer</a:t>
                      </a:r>
                      <a:endParaRPr lang="en-US" altLang="zh-CN"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a:noFill/>
                    </a:lnL>
                    <a:lnR w="12700">
                      <a:solidFill>
                        <a:schemeClr val="tx1"/>
                      </a:solidFill>
                      <a:prstDash val="dot"/>
                    </a:lnR>
                    <a:lnT w="12700">
                      <a:solidFill>
                        <a:schemeClr val="tx1"/>
                      </a:solidFill>
                      <a:prstDash val="dot"/>
                    </a:lnT>
                    <a:lnB w="12700">
                      <a:solidFill>
                        <a:schemeClr val="tx1"/>
                      </a:solidFill>
                      <a:prstDash val="dot"/>
                    </a:lnB>
                    <a:solidFill>
                      <a:srgbClr val="F2F2F2"/>
                    </a:solidFill>
                  </a:tcPr>
                </a:tc>
                <a:tc>
                  <a:txBody>
                    <a:bodyPr/>
                    <a:p>
                      <a:pPr algn="ctr"/>
                      <a:r>
                        <a:rPr 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C0.1mm, 45°</a:t>
                      </a:r>
                      <a:endParaRPr lang="en-US" sz="140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w="12700">
                      <a:solidFill>
                        <a:schemeClr val="tx1"/>
                      </a:solidFill>
                      <a:prstDash val="dot"/>
                    </a:lnL>
                    <a:lnR>
                      <a:noFill/>
                    </a:lnR>
                    <a:lnT w="12700">
                      <a:solidFill>
                        <a:schemeClr val="tx1"/>
                      </a:solidFill>
                      <a:prstDash val="dot"/>
                    </a:lnT>
                    <a:lnB w="12700">
                      <a:solidFill>
                        <a:schemeClr val="tx1"/>
                      </a:solidFill>
                      <a:prstDash val="dot"/>
                    </a:lnB>
                    <a:solidFill>
                      <a:srgbClr val="F2F2F2"/>
                    </a:solidFill>
                  </a:tcPr>
                </a:tc>
              </a:tr>
              <a:tr h="596265">
                <a:tc>
                  <a:txBody>
                    <a:bodyPr/>
                    <a:p>
                      <a:pPr algn="ctr"/>
                      <a:r>
                        <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镀膜</a:t>
                      </a:r>
                      <a:endParaRPr 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p>
                      <a:pPr algn="ctr"/>
                      <a:r>
                        <a:rPr lang="en-US" alt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rPr>
                        <a:t>coating</a:t>
                      </a:r>
                      <a:endParaRPr lang="en-US" alt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endParaRPr>
                    </a:p>
                  </a:txBody>
                  <a:tcPr marL="68580" marR="68580" marT="0" marB="0" anchor="ctr">
                    <a:lnL>
                      <a:noFill/>
                    </a:lnL>
                    <a:lnR w="12700">
                      <a:solidFill>
                        <a:schemeClr val="tx1"/>
                      </a:solidFill>
                      <a:prstDash val="dot"/>
                    </a:lnR>
                    <a:lnT w="12700">
                      <a:solidFill>
                        <a:schemeClr val="tx1"/>
                      </a:solidFill>
                      <a:prstDash val="dot"/>
                    </a:lnT>
                    <a:lnB>
                      <a:noFill/>
                    </a:lnB>
                    <a:solidFill>
                      <a:schemeClr val="accent1">
                        <a:lumMod val="20000"/>
                        <a:lumOff val="80000"/>
                      </a:schemeClr>
                    </a:solidFill>
                  </a:tcPr>
                </a:tc>
                <a:tc>
                  <a:txBody>
                    <a:bodyPr/>
                    <a:p>
                      <a:pPr algn="ctr"/>
                      <a:r>
                        <a:rPr lang="en-US"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sym typeface="+mn-ea"/>
                        </a:rPr>
                        <a:t>AR/AF/IR/</a:t>
                      </a:r>
                      <a:r>
                        <a:rPr lang="en-US" altLang="id-ID" sz="1400" dirty="0">
                          <a:solidFill>
                            <a:srgbClr val="044594"/>
                          </a:solidFill>
                          <a:latin typeface="思源黑体 Medium" panose="020B0600000000000000" pitchFamily="34" charset="-122"/>
                          <a:ea typeface="思源黑体 Medium" panose="020B0600000000000000" pitchFamily="34" charset="-122"/>
                          <a:cs typeface="微软雅黑" panose="020B0503020204020204" pitchFamily="34" charset="-122"/>
                          <a:sym typeface="+mn-ea"/>
                        </a:rPr>
                        <a:t>dielectric film</a:t>
                      </a:r>
                      <a:r>
                        <a:rPr lang="en-US" alt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sym typeface="+mn-ea"/>
                        </a:rPr>
                        <a:t>/metal film/laser film</a:t>
                      </a:r>
                      <a:endParaRPr lang="en-US" altLang="zh-CN" sz="1400" dirty="0">
                        <a:solidFill>
                          <a:srgbClr val="044594"/>
                        </a:solidFill>
                        <a:effectLst/>
                        <a:latin typeface="思源黑体 Medium" panose="020B0600000000000000" pitchFamily="34" charset="-122"/>
                        <a:ea typeface="思源黑体 Medium" panose="020B0600000000000000" pitchFamily="34" charset="-122"/>
                        <a:cs typeface="微软雅黑" panose="020B0503020204020204" pitchFamily="34" charset="-122"/>
                        <a:sym typeface="+mn-ea"/>
                      </a:endParaRPr>
                    </a:p>
                  </a:txBody>
                  <a:tcPr marL="68580" marR="68580" marT="0" marB="0" anchor="ctr">
                    <a:lnL w="12700">
                      <a:solidFill>
                        <a:schemeClr val="tx1"/>
                      </a:solidFill>
                      <a:prstDash val="dot"/>
                    </a:lnL>
                    <a:lnR>
                      <a:noFill/>
                    </a:lnR>
                    <a:lnT w="12700">
                      <a:solidFill>
                        <a:schemeClr val="tx1"/>
                      </a:solidFill>
                      <a:prstDash val="dot"/>
                    </a:lnT>
                    <a:lnB>
                      <a:noFill/>
                    </a:lnB>
                    <a:solidFill>
                      <a:schemeClr val="accent1">
                        <a:lumMod val="20000"/>
                        <a:lumOff val="80000"/>
                      </a:schemeClr>
                    </a:solidFill>
                  </a:tcPr>
                </a:tc>
              </a:tr>
            </a:tbl>
          </a:graphicData>
        </a:graphic>
      </p:graphicFrame>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par>
                                <p:cTn id="16" presetID="21" presetClass="entr" presetSubtype="1"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heel(1)">
                                      <p:cBhvr>
                                        <p:cTn id="18" dur="2000"/>
                                        <p:tgtEl>
                                          <p:spTgt spid="35"/>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heel(1)">
                                      <p:cBhvr>
                                        <p:cTn id="21" dur="2000"/>
                                        <p:tgtEl>
                                          <p:spTgt spid="36"/>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heel(1)">
                                      <p:cBhvr>
                                        <p:cTn id="24" dur="2000"/>
                                        <p:tgtEl>
                                          <p:spTgt spid="37"/>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bldLvl="0" animBg="1"/>
      <p:bldP spid="36" grpId="0" bldLvl="0" animBg="1"/>
      <p:bldP spid="37" grpId="0" bldLvl="0" animBg="1"/>
      <p:bldP spid="38" grpId="0"/>
      <p:bldP spid="39" grpId="0"/>
      <p:bldP spid="28"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50000"/>
              </a:schemeClr>
            </a:gs>
            <a:gs pos="74000">
              <a:schemeClr val="accent1">
                <a:lumMod val="45000"/>
                <a:lumOff val="55000"/>
              </a:schemeClr>
            </a:gs>
            <a:gs pos="100000">
              <a:schemeClr val="accent1">
                <a:lumMod val="45000"/>
                <a:lumOff val="55000"/>
                <a:alpha val="84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grpSp>
        <p:nvGrpSpPr>
          <p:cNvPr id="27" name="组合 26"/>
          <p:cNvGrpSpPr/>
          <p:nvPr/>
        </p:nvGrpSpPr>
        <p:grpSpPr>
          <a:xfrm>
            <a:off x="-375285" y="-253365"/>
            <a:ext cx="12947650" cy="7374890"/>
            <a:chOff x="-592" y="-399"/>
            <a:chExt cx="20390" cy="11614"/>
          </a:xfrm>
        </p:grpSpPr>
        <p:grpSp>
          <p:nvGrpSpPr>
            <p:cNvPr id="17" name="组合 16"/>
            <p:cNvGrpSpPr/>
            <p:nvPr/>
          </p:nvGrpSpPr>
          <p:grpSpPr>
            <a:xfrm>
              <a:off x="551" y="1107"/>
              <a:ext cx="7747" cy="8542"/>
              <a:chOff x="551" y="1005"/>
              <a:chExt cx="7747" cy="8542"/>
            </a:xfrm>
          </p:grpSpPr>
          <p:cxnSp>
            <p:nvCxnSpPr>
              <p:cNvPr id="2" name="肘形连接符 11"/>
              <p:cNvCxnSpPr/>
              <p:nvPr>
                <p:custDataLst>
                  <p:tags r:id="rId1"/>
                </p:custDataLst>
              </p:nvPr>
            </p:nvCxnSpPr>
            <p:spPr>
              <a:xfrm flipV="1">
                <a:off x="3626" y="4952"/>
                <a:ext cx="3035" cy="700"/>
              </a:xfrm>
              <a:prstGeom prst="bentConnector3">
                <a:avLst>
                  <a:gd name="adj1" fmla="val 50016"/>
                </a:avLst>
              </a:prstGeom>
              <a:ln w="41275">
                <a:solidFill>
                  <a:srgbClr val="1B439A"/>
                </a:solidFill>
                <a:tailEnd type="triangle"/>
              </a:ln>
            </p:spPr>
            <p:style>
              <a:lnRef idx="1">
                <a:schemeClr val="accent1"/>
              </a:lnRef>
              <a:fillRef idx="0">
                <a:schemeClr val="accent1"/>
              </a:fillRef>
              <a:effectRef idx="0">
                <a:schemeClr val="accent1"/>
              </a:effectRef>
              <a:fontRef idx="minor">
                <a:schemeClr val="tx1"/>
              </a:fontRef>
            </p:style>
          </p:cxnSp>
          <p:cxnSp>
            <p:nvCxnSpPr>
              <p:cNvPr id="3" name="肘形连接符 30"/>
              <p:cNvCxnSpPr/>
              <p:nvPr>
                <p:custDataLst>
                  <p:tags r:id="rId2"/>
                </p:custDataLst>
              </p:nvPr>
            </p:nvCxnSpPr>
            <p:spPr>
              <a:xfrm flipV="1">
                <a:off x="3626" y="1301"/>
                <a:ext cx="3062" cy="2806"/>
              </a:xfrm>
              <a:prstGeom prst="bentConnector3">
                <a:avLst>
                  <a:gd name="adj1" fmla="val 50033"/>
                </a:avLst>
              </a:prstGeom>
              <a:ln w="41275">
                <a:solidFill>
                  <a:srgbClr val="1B439A"/>
                </a:solidFill>
                <a:tailEnd type="triangle"/>
              </a:ln>
            </p:spPr>
            <p:style>
              <a:lnRef idx="1">
                <a:schemeClr val="accent1"/>
              </a:lnRef>
              <a:fillRef idx="0">
                <a:schemeClr val="accent1"/>
              </a:fillRef>
              <a:effectRef idx="0">
                <a:schemeClr val="accent1"/>
              </a:effectRef>
              <a:fontRef idx="minor">
                <a:schemeClr val="tx1"/>
              </a:fontRef>
            </p:style>
          </p:cxnSp>
          <p:sp>
            <p:nvSpPr>
              <p:cNvPr id="12" name="圆角矩形 11"/>
              <p:cNvSpPr/>
              <p:nvPr>
                <p:custDataLst>
                  <p:tags r:id="rId3"/>
                </p:custDataLst>
              </p:nvPr>
            </p:nvSpPr>
            <p:spPr>
              <a:xfrm>
                <a:off x="551" y="3744"/>
                <a:ext cx="3075" cy="3403"/>
              </a:xfrm>
              <a:prstGeom prst="roundRect">
                <a:avLst/>
              </a:prstGeom>
              <a:solidFill>
                <a:srgbClr val="004E9E"/>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p>
                <a:pPr algn="ctr"/>
                <a:r>
                  <a:rPr lang="zh-CN" altLang="en-US" sz="2400" b="1" spc="300" dirty="0">
                    <a:solidFill>
                      <a:schemeClr val="bg1"/>
                    </a:solidFill>
                    <a:effectLst/>
                    <a:latin typeface="思源黑体 Medium" panose="020B0600000000000000" pitchFamily="34" charset="-122"/>
                    <a:ea typeface="思源黑体 Medium" panose="020B0600000000000000" pitchFamily="34" charset="-122"/>
                    <a:sym typeface="+mn-ea"/>
                  </a:rPr>
                  <a:t>历史沿革</a:t>
                </a:r>
                <a:r>
                  <a:rPr lang="en-US" altLang="zh-CN" sz="2400" b="1" spc="300" dirty="0">
                    <a:solidFill>
                      <a:srgbClr val="004E9E"/>
                    </a:solidFill>
                    <a:effectLst/>
                    <a:latin typeface="思源黑体 Medium" panose="020B0600000000000000" pitchFamily="34" charset="-122"/>
                    <a:ea typeface="思源黑体 Medium" panose="020B0600000000000000" pitchFamily="34" charset="-122"/>
                    <a:sym typeface="+mn-ea"/>
                  </a:rPr>
                  <a:t>Compan y  </a:t>
                </a:r>
                <a:r>
                  <a:rPr lang="en-US" altLang="zh-CN" sz="2400" b="1" spc="300" dirty="0">
                    <a:solidFill>
                      <a:schemeClr val="bg1"/>
                    </a:solidFill>
                    <a:effectLst/>
                    <a:latin typeface="思源黑体 Medium" panose="020B0600000000000000" pitchFamily="34" charset="-122"/>
                    <a:ea typeface="思源黑体 Medium" panose="020B0600000000000000" pitchFamily="34" charset="-122"/>
                    <a:sym typeface="+mn-ea"/>
                  </a:rPr>
                  <a:t>Company History</a:t>
                </a:r>
                <a:endParaRPr lang="en-US" altLang="zh-CN" sz="2400" b="1" spc="300" dirty="0">
                  <a:solidFill>
                    <a:schemeClr val="bg1"/>
                  </a:solidFill>
                  <a:effectLst/>
                  <a:latin typeface="思源黑体 Medium" panose="020B0600000000000000" pitchFamily="34" charset="-122"/>
                  <a:ea typeface="思源黑体 Medium" panose="020B0600000000000000" pitchFamily="34" charset="-122"/>
                  <a:sym typeface="+mn-ea"/>
                </a:endParaRPr>
              </a:p>
            </p:txBody>
          </p:sp>
          <p:sp>
            <p:nvSpPr>
              <p:cNvPr id="16" name="流程图: 可选过程 15"/>
              <p:cNvSpPr/>
              <p:nvPr>
                <p:custDataLst>
                  <p:tags r:id="rId4"/>
                </p:custDataLst>
              </p:nvPr>
            </p:nvSpPr>
            <p:spPr>
              <a:xfrm>
                <a:off x="6846" y="1005"/>
                <a:ext cx="1452" cy="651"/>
              </a:xfrm>
              <a:prstGeom prst="flowChartAlternateProcess">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a:solidFill>
                      <a:schemeClr val="lt1"/>
                    </a:solidFill>
                    <a:latin typeface="Arial" panose="020B0604020202020204" pitchFamily="34" charset="0"/>
                    <a:ea typeface="微软雅黑" panose="020B0503020204020204" pitchFamily="34" charset="-122"/>
                    <a:sym typeface="Arial" panose="020B0604020202020204" pitchFamily="34" charset="0"/>
                  </a:rPr>
                  <a:t>1998</a:t>
                </a:r>
                <a:endParaRPr lang="en-US" altLang="zh-CN">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9" name="肘形连接符 11"/>
              <p:cNvCxnSpPr/>
              <p:nvPr>
                <p:custDataLst>
                  <p:tags r:id="rId5"/>
                </p:custDataLst>
              </p:nvPr>
            </p:nvCxnSpPr>
            <p:spPr>
              <a:xfrm>
                <a:off x="5060" y="6497"/>
                <a:ext cx="1601" cy="350"/>
              </a:xfrm>
              <a:prstGeom prst="bentConnector3">
                <a:avLst>
                  <a:gd name="adj1" fmla="val 50031"/>
                </a:avLst>
              </a:prstGeom>
              <a:ln w="41275">
                <a:solidFill>
                  <a:srgbClr val="1B439A"/>
                </a:solidFill>
                <a:tailEnd type="triangle"/>
              </a:ln>
            </p:spPr>
            <p:style>
              <a:lnRef idx="1">
                <a:schemeClr val="accent1"/>
              </a:lnRef>
              <a:fillRef idx="0">
                <a:schemeClr val="accent1"/>
              </a:fillRef>
              <a:effectRef idx="0">
                <a:schemeClr val="accent1"/>
              </a:effectRef>
              <a:fontRef idx="minor">
                <a:schemeClr val="tx1"/>
              </a:fontRef>
            </p:style>
          </p:cxnSp>
          <p:cxnSp>
            <p:nvCxnSpPr>
              <p:cNvPr id="28" name="肘形连接符 24"/>
              <p:cNvCxnSpPr/>
              <p:nvPr>
                <p:custDataLst>
                  <p:tags r:id="rId6"/>
                </p:custDataLst>
              </p:nvPr>
            </p:nvCxnSpPr>
            <p:spPr>
              <a:xfrm>
                <a:off x="3500" y="6498"/>
                <a:ext cx="3216" cy="2724"/>
              </a:xfrm>
              <a:prstGeom prst="bentConnector3">
                <a:avLst>
                  <a:gd name="adj1" fmla="val 50031"/>
                </a:avLst>
              </a:prstGeom>
              <a:ln w="41275">
                <a:solidFill>
                  <a:srgbClr val="1B439A"/>
                </a:solidFill>
                <a:tailEnd type="triangle"/>
              </a:ln>
            </p:spPr>
            <p:style>
              <a:lnRef idx="1">
                <a:schemeClr val="accent1"/>
              </a:lnRef>
              <a:fillRef idx="0">
                <a:schemeClr val="accent1"/>
              </a:fillRef>
              <a:effectRef idx="0">
                <a:schemeClr val="accent1"/>
              </a:effectRef>
              <a:fontRef idx="minor">
                <a:schemeClr val="tx1"/>
              </a:fontRef>
            </p:style>
          </p:cxnSp>
          <p:cxnSp>
            <p:nvCxnSpPr>
              <p:cNvPr id="4" name="肘形连接符 30"/>
              <p:cNvCxnSpPr/>
              <p:nvPr>
                <p:custDataLst>
                  <p:tags r:id="rId7"/>
                </p:custDataLst>
              </p:nvPr>
            </p:nvCxnSpPr>
            <p:spPr>
              <a:xfrm flipV="1">
                <a:off x="3626" y="3335"/>
                <a:ext cx="3028" cy="2688"/>
              </a:xfrm>
              <a:prstGeom prst="bentConnector3">
                <a:avLst>
                  <a:gd name="adj1" fmla="val 24240"/>
                </a:avLst>
              </a:prstGeom>
              <a:ln w="41275">
                <a:solidFill>
                  <a:srgbClr val="1B439A"/>
                </a:solidFill>
                <a:tailEnd type="triangle"/>
              </a:ln>
            </p:spPr>
            <p:style>
              <a:lnRef idx="1">
                <a:schemeClr val="accent1"/>
              </a:lnRef>
              <a:fillRef idx="0">
                <a:schemeClr val="accent1"/>
              </a:fillRef>
              <a:effectRef idx="0">
                <a:schemeClr val="accent1"/>
              </a:effectRef>
              <a:fontRef idx="minor">
                <a:schemeClr val="tx1"/>
              </a:fontRef>
            </p:style>
          </p:cxnSp>
          <p:sp>
            <p:nvSpPr>
              <p:cNvPr id="9" name="流程图: 可选过程 8"/>
              <p:cNvSpPr/>
              <p:nvPr>
                <p:custDataLst>
                  <p:tags r:id="rId8"/>
                </p:custDataLst>
              </p:nvPr>
            </p:nvSpPr>
            <p:spPr>
              <a:xfrm>
                <a:off x="6846" y="3093"/>
                <a:ext cx="1452" cy="651"/>
              </a:xfrm>
              <a:prstGeom prst="flowChartAlternateProcess">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a:solidFill>
                      <a:schemeClr val="lt1"/>
                    </a:solidFill>
                    <a:latin typeface="Arial" panose="020B0604020202020204" pitchFamily="34" charset="0"/>
                    <a:ea typeface="微软雅黑" panose="020B0503020204020204" pitchFamily="34" charset="-122"/>
                    <a:sym typeface="Arial" panose="020B0604020202020204" pitchFamily="34" charset="0"/>
                  </a:rPr>
                  <a:t>2006</a:t>
                </a:r>
                <a:endParaRPr lang="en-US" altLang="zh-CN">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流程图: 可选过程 9"/>
              <p:cNvSpPr/>
              <p:nvPr>
                <p:custDataLst>
                  <p:tags r:id="rId9"/>
                </p:custDataLst>
              </p:nvPr>
            </p:nvSpPr>
            <p:spPr>
              <a:xfrm>
                <a:off x="6846" y="4650"/>
                <a:ext cx="1452" cy="651"/>
              </a:xfrm>
              <a:prstGeom prst="flowChartAlternateProcess">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a:solidFill>
                      <a:schemeClr val="lt1"/>
                    </a:solidFill>
                    <a:latin typeface="Arial" panose="020B0604020202020204" pitchFamily="34" charset="0"/>
                    <a:ea typeface="微软雅黑" panose="020B0503020204020204" pitchFamily="34" charset="-122"/>
                    <a:sym typeface="Arial" panose="020B0604020202020204" pitchFamily="34" charset="0"/>
                  </a:rPr>
                  <a:t>2008</a:t>
                </a:r>
                <a:endParaRPr lang="en-US" altLang="zh-CN">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流程图: 可选过程 10"/>
              <p:cNvSpPr/>
              <p:nvPr>
                <p:custDataLst>
                  <p:tags r:id="rId10"/>
                </p:custDataLst>
              </p:nvPr>
            </p:nvSpPr>
            <p:spPr>
              <a:xfrm>
                <a:off x="6846" y="6497"/>
                <a:ext cx="1452" cy="651"/>
              </a:xfrm>
              <a:prstGeom prst="flowChartAlternateProcess">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a:solidFill>
                      <a:schemeClr val="lt1"/>
                    </a:solidFill>
                    <a:latin typeface="Arial" panose="020B0604020202020204" pitchFamily="34" charset="0"/>
                    <a:ea typeface="微软雅黑" panose="020B0503020204020204" pitchFamily="34" charset="-122"/>
                    <a:sym typeface="Arial" panose="020B0604020202020204" pitchFamily="34" charset="0"/>
                  </a:rPr>
                  <a:t>2009</a:t>
                </a:r>
                <a:endParaRPr lang="en-US" altLang="zh-CN">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流程图: 可选过程 13"/>
              <p:cNvSpPr/>
              <p:nvPr>
                <p:custDataLst>
                  <p:tags r:id="rId11"/>
                </p:custDataLst>
              </p:nvPr>
            </p:nvSpPr>
            <p:spPr>
              <a:xfrm>
                <a:off x="6846" y="8896"/>
                <a:ext cx="1452" cy="651"/>
              </a:xfrm>
              <a:prstGeom prst="flowChartAlternateProcess">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a:solidFill>
                      <a:schemeClr val="lt1"/>
                    </a:solidFill>
                    <a:latin typeface="Arial" panose="020B0604020202020204" pitchFamily="34" charset="0"/>
                    <a:ea typeface="微软雅黑" panose="020B0503020204020204" pitchFamily="34" charset="-122"/>
                    <a:sym typeface="Arial" panose="020B0604020202020204" pitchFamily="34" charset="0"/>
                  </a:rPr>
                  <a:t>2011</a:t>
                </a:r>
                <a:endParaRPr lang="en-US" altLang="zh-CN">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0" name="组合 19"/>
            <p:cNvGrpSpPr/>
            <p:nvPr/>
          </p:nvGrpSpPr>
          <p:grpSpPr>
            <a:xfrm>
              <a:off x="-592" y="-399"/>
              <a:ext cx="3012" cy="2168"/>
              <a:chOff x="-592" y="-399"/>
              <a:chExt cx="3012" cy="2168"/>
            </a:xfrm>
          </p:grpSpPr>
          <p:sp>
            <p:nvSpPr>
              <p:cNvPr id="21" name="Freeform: Shape 8"/>
              <p:cNvSpPr>
                <a:spLocks noGrp="1" noRot="1" noChangeAspect="1" noMove="1" noResize="1" noEditPoints="1" noAdjustHandles="1" noChangeArrowheads="1" noChangeShapeType="1" noTextEdit="1"/>
              </p:cNvSpPr>
              <p:nvPr>
                <p:custDataLst>
                  <p:tags r:id="rId12"/>
                </p:custDataLst>
              </p:nvPr>
            </p:nvSpPr>
            <p:spPr>
              <a:xfrm rot="18900000" flipH="1">
                <a:off x="-592" y="-399"/>
                <a:ext cx="2878" cy="2168"/>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sp>
            <p:nvSpPr>
              <p:cNvPr id="22" name="Rectangle 10"/>
              <p:cNvSpPr>
                <a:spLocks noGrp="1" noRot="1" noChangeAspect="1" noMove="1" noResize="1" noEditPoints="1" noAdjustHandles="1" noChangeArrowheads="1" noChangeShapeType="1" noTextEdit="1"/>
              </p:cNvSpPr>
              <p:nvPr>
                <p:custDataLst>
                  <p:tags r:id="rId13"/>
                </p:custDataLst>
              </p:nvPr>
            </p:nvSpPr>
            <p:spPr>
              <a:xfrm rot="18900000" flipH="1">
                <a:off x="1404" y="665"/>
                <a:ext cx="1016" cy="101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grpSp>
        <p:grpSp>
          <p:nvGrpSpPr>
            <p:cNvPr id="24" name="组合 23"/>
            <p:cNvGrpSpPr/>
            <p:nvPr/>
          </p:nvGrpSpPr>
          <p:grpSpPr>
            <a:xfrm rot="10800000">
              <a:off x="16596" y="9047"/>
              <a:ext cx="3202" cy="2168"/>
              <a:chOff x="-782" y="-399"/>
              <a:chExt cx="3202" cy="2168"/>
            </a:xfrm>
          </p:grpSpPr>
          <p:sp>
            <p:nvSpPr>
              <p:cNvPr id="25" name="Freeform: Shape 8"/>
              <p:cNvSpPr>
                <a:spLocks noGrp="1" noRot="1" noChangeAspect="1" noMove="1" noResize="1" noEditPoints="1" noAdjustHandles="1" noChangeArrowheads="1" noChangeShapeType="1" noTextEdit="1"/>
              </p:cNvSpPr>
              <p:nvPr>
                <p:custDataLst>
                  <p:tags r:id="rId14"/>
                </p:custDataLst>
              </p:nvPr>
            </p:nvSpPr>
            <p:spPr>
              <a:xfrm rot="18900000" flipH="1">
                <a:off x="-782" y="-399"/>
                <a:ext cx="2878" cy="2168"/>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0"/>
              <p:cNvSpPr>
                <a:spLocks noGrp="1" noRot="1" noChangeAspect="1" noMove="1" noResize="1" noEditPoints="1" noAdjustHandles="1" noChangeArrowheads="1" noChangeShapeType="1" noTextEdit="1"/>
              </p:cNvSpPr>
              <p:nvPr>
                <p:custDataLst>
                  <p:tags r:id="rId15"/>
                </p:custDataLst>
              </p:nvPr>
            </p:nvSpPr>
            <p:spPr>
              <a:xfrm rot="18900000" flipH="1">
                <a:off x="1404" y="665"/>
                <a:ext cx="1016" cy="1016"/>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6" name="文本框 5"/>
          <p:cNvSpPr txBox="1"/>
          <p:nvPr>
            <p:custDataLst>
              <p:tags r:id="rId16"/>
            </p:custDataLst>
          </p:nvPr>
        </p:nvSpPr>
        <p:spPr>
          <a:xfrm>
            <a:off x="5369560" y="508635"/>
            <a:ext cx="6299200" cy="850265"/>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oAutofit/>
          </a:bodyPr>
          <a:p>
            <a:pPr indent="0" fontAlgn="auto">
              <a:spcAft>
                <a:spcPts val="600"/>
              </a:spcAft>
            </a:pP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HLL </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公司成立，主要生产各类球面透镜。</a:t>
            </a:r>
            <a:endParaRPr lang="en-US" altLang="zh-CN" sz="1400" dirty="0">
              <a:solidFill>
                <a:srgbClr val="044594"/>
              </a:solidFill>
              <a:latin typeface="华文细黑" panose="02010600040101010101" charset="-122"/>
              <a:ea typeface="华文细黑" panose="02010600040101010101" charset="-122"/>
              <a:cs typeface="华文细黑" panose="02010600040101010101" charset="-122"/>
            </a:endParaRPr>
          </a:p>
          <a:p>
            <a:pPr indent="0" fontAlgn="auto">
              <a:spcAft>
                <a:spcPts val="600"/>
              </a:spcAft>
            </a:pP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HLL was established in 1998, mainly produces various types of spherical lenses.</a:t>
            </a:r>
            <a:endParaRPr lang="zh-CN" altLang="en-US" sz="1200" dirty="0">
              <a:solidFill>
                <a:srgbClr val="044594"/>
              </a:solidFill>
              <a:latin typeface="Calibri" panose="020F0502020204030204" charset="0"/>
              <a:ea typeface="思源黑体 Medium" panose="020B0600000000000000" pitchFamily="34" charset="-122"/>
              <a:cs typeface="Calibri" panose="020F0502020204030204" charset="0"/>
            </a:endParaRPr>
          </a:p>
        </p:txBody>
      </p:sp>
      <p:sp>
        <p:nvSpPr>
          <p:cNvPr id="7" name="文本框 6"/>
          <p:cNvSpPr txBox="1"/>
          <p:nvPr>
            <p:custDataLst>
              <p:tags r:id="rId17"/>
            </p:custDataLst>
          </p:nvPr>
        </p:nvSpPr>
        <p:spPr>
          <a:xfrm>
            <a:off x="5391150" y="1922145"/>
            <a:ext cx="6292215" cy="775335"/>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oAutofit/>
          </a:bodyPr>
          <a:p>
            <a:pPr indent="0" fontAlgn="auto">
              <a:spcAft>
                <a:spcPts val="600"/>
              </a:spcAft>
            </a:pP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新厂房投入使用并通过</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IS09001:2004 </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体系认证。</a:t>
            </a:r>
            <a:endParaRPr lang="zh-CN" altLang="en-US" sz="1400" b="1" dirty="0">
              <a:solidFill>
                <a:srgbClr val="044594"/>
              </a:solidFill>
              <a:latin typeface="华文细黑" panose="02010600040101010101" charset="-122"/>
              <a:ea typeface="华文细黑" panose="02010600040101010101" charset="-122"/>
              <a:cs typeface="华文细黑" panose="02010600040101010101" charset="-122"/>
            </a:endParaRPr>
          </a:p>
          <a:p>
            <a:pPr indent="0" fontAlgn="auto">
              <a:spcAft>
                <a:spcPts val="600"/>
              </a:spcAft>
            </a:pP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 Move to the new plant and pass </a:t>
            </a: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sym typeface="+mn-ea"/>
              </a:rPr>
              <a:t>the </a:t>
            </a: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sym typeface="+mn-ea"/>
              </a:rPr>
              <a:t>system certification of </a:t>
            </a: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lS09001:2004.</a:t>
            </a:r>
            <a:endParaRPr lang="en-US" altLang="zh-CN" sz="1200" dirty="0">
              <a:latin typeface="Calibri" panose="020F0502020204030204" charset="0"/>
              <a:ea typeface="思源黑体 Medium" panose="020B0600000000000000" pitchFamily="34" charset="-122"/>
              <a:cs typeface="Calibri" panose="020F0502020204030204" charset="0"/>
            </a:endParaRPr>
          </a:p>
        </p:txBody>
      </p:sp>
      <p:sp>
        <p:nvSpPr>
          <p:cNvPr id="8" name="文本框 7"/>
          <p:cNvSpPr txBox="1"/>
          <p:nvPr>
            <p:custDataLst>
              <p:tags r:id="rId18"/>
            </p:custDataLst>
          </p:nvPr>
        </p:nvSpPr>
        <p:spPr>
          <a:xfrm>
            <a:off x="5391785" y="2917190"/>
            <a:ext cx="6276340" cy="682625"/>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oAutofit/>
          </a:bodyPr>
          <a:p>
            <a:pPr indent="0" fontAlgn="auto">
              <a:spcAft>
                <a:spcPts val="600"/>
              </a:spcAft>
            </a:pP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通过</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ISO14001:2008 </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体系认证。</a:t>
            </a:r>
            <a:endParaRPr lang="zh-CN" altLang="en-US" sz="1400" b="1" dirty="0">
              <a:solidFill>
                <a:srgbClr val="044594"/>
              </a:solidFill>
              <a:latin typeface="华文细黑" panose="02010600040101010101" charset="-122"/>
              <a:ea typeface="华文细黑" panose="02010600040101010101" charset="-122"/>
              <a:cs typeface="华文细黑" panose="02010600040101010101" charset="-122"/>
            </a:endParaRPr>
          </a:p>
          <a:p>
            <a:pPr indent="0" fontAlgn="auto">
              <a:spcAft>
                <a:spcPts val="600"/>
              </a:spcAft>
            </a:pP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sym typeface="+mn-ea"/>
              </a:rPr>
              <a:t>Pass</a:t>
            </a: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 the </a:t>
            </a: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sym typeface="+mn-ea"/>
              </a:rPr>
              <a:t>system certification of </a:t>
            </a: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ISO14001:2008.</a:t>
            </a:r>
            <a:endParaRPr lang="en-US" altLang="zh-CN" sz="1200" dirty="0">
              <a:latin typeface="Calibri" panose="020F0502020204030204" charset="0"/>
              <a:ea typeface="思源黑体 Medium" panose="020B0600000000000000" pitchFamily="34" charset="-122"/>
              <a:cs typeface="Calibri" panose="020F0502020204030204" charset="0"/>
            </a:endParaRPr>
          </a:p>
        </p:txBody>
      </p:sp>
      <p:sp>
        <p:nvSpPr>
          <p:cNvPr id="13" name="文本框 12"/>
          <p:cNvSpPr txBox="1"/>
          <p:nvPr>
            <p:custDataLst>
              <p:tags r:id="rId19"/>
            </p:custDataLst>
          </p:nvPr>
        </p:nvSpPr>
        <p:spPr>
          <a:xfrm>
            <a:off x="5387975" y="3998595"/>
            <a:ext cx="6295390" cy="846455"/>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oAutofit/>
          </a:bodyPr>
          <a:p>
            <a:pPr indent="0" fontAlgn="auto">
              <a:spcAft>
                <a:spcPts val="600"/>
              </a:spcAft>
            </a:pP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申报</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4-6</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英寸蓝宝石衬底基片及其制备技术项目，被评为江苏省民营科技企业。</a:t>
            </a:r>
            <a:endParaRPr lang="en-US" altLang="zh-CN" sz="1400" dirty="0">
              <a:solidFill>
                <a:srgbClr val="044594"/>
              </a:solidFill>
              <a:latin typeface="华文细黑" panose="02010600040101010101" charset="-122"/>
              <a:ea typeface="华文细黑" panose="02010600040101010101" charset="-122"/>
              <a:cs typeface="华文细黑" panose="02010600040101010101" charset="-122"/>
            </a:endParaRPr>
          </a:p>
          <a:p>
            <a:pPr indent="0" fontAlgn="auto">
              <a:spcAft>
                <a:spcPts val="600"/>
              </a:spcAft>
            </a:pP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Apply for 4-6 inch sapphire wafer and its manufacturing technology </a:t>
            </a:r>
            <a:r>
              <a:rPr lang="en-US" altLang="zh-CN" sz="1200" dirty="0" err="1">
                <a:solidFill>
                  <a:srgbClr val="044594"/>
                </a:solidFill>
                <a:latin typeface="Calibri" panose="020F0502020204030204" charset="0"/>
                <a:ea typeface="思源黑体 Medium" panose="020B0600000000000000" pitchFamily="34" charset="-122"/>
                <a:cs typeface="Calibri" panose="020F0502020204030204" charset="0"/>
              </a:rPr>
              <a:t>project.Been</a:t>
            </a: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 identified as Jiangsu Private Technology Company.</a:t>
            </a:r>
            <a:endParaRPr lang="en-US" altLang="zh-CN" sz="1200" dirty="0">
              <a:latin typeface="Calibri" panose="020F0502020204030204" charset="0"/>
              <a:ea typeface="思源黑体 Medium" panose="020B0600000000000000" pitchFamily="34" charset="-122"/>
              <a:cs typeface="Calibri" panose="020F0502020204030204" charset="0"/>
            </a:endParaRPr>
          </a:p>
        </p:txBody>
      </p:sp>
      <p:sp>
        <p:nvSpPr>
          <p:cNvPr id="15" name="文本框 14"/>
          <p:cNvSpPr txBox="1"/>
          <p:nvPr>
            <p:custDataLst>
              <p:tags r:id="rId20"/>
            </p:custDataLst>
          </p:nvPr>
        </p:nvSpPr>
        <p:spPr>
          <a:xfrm>
            <a:off x="5392420" y="5158740"/>
            <a:ext cx="6276340" cy="1245235"/>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oAutofit/>
          </a:bodyPr>
          <a:p>
            <a:pPr indent="0" fontAlgn="auto">
              <a:spcAft>
                <a:spcPts val="600"/>
              </a:spcAft>
            </a:pP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获得 </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5 </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项发明专利、</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1</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项实用新型专利，</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2</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个常州市高新技术产品、</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1</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个江苏省高新技术产品，建立江苏省精密光学镜片工程技术研究中心。</a:t>
            </a:r>
            <a:endParaRPr lang="en-US" altLang="zh-CN" sz="1400" b="1" dirty="0">
              <a:solidFill>
                <a:srgbClr val="044594"/>
              </a:solidFill>
              <a:latin typeface="华文细黑" panose="02010600040101010101" charset="-122"/>
              <a:ea typeface="华文细黑" panose="02010600040101010101" charset="-122"/>
              <a:cs typeface="华文细黑" panose="02010600040101010101" charset="-122"/>
            </a:endParaRPr>
          </a:p>
          <a:p>
            <a:pPr indent="0" fontAlgn="auto">
              <a:spcAft>
                <a:spcPts val="600"/>
              </a:spcAft>
            </a:pP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Obtain 5 invention patents, One utility model patent2 new products been Identified as High-tech products of Jiang </a:t>
            </a:r>
            <a:r>
              <a:rPr lang="en-US" altLang="zh-CN" sz="1200" dirty="0" err="1">
                <a:solidFill>
                  <a:srgbClr val="044594"/>
                </a:solidFill>
                <a:latin typeface="Calibri" panose="020F0502020204030204" charset="0"/>
                <a:ea typeface="思源黑体 Medium" panose="020B0600000000000000" pitchFamily="34" charset="-122"/>
                <a:cs typeface="Calibri" panose="020F0502020204030204" charset="0"/>
              </a:rPr>
              <a:t>su</a:t>
            </a: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 and 1 new product been identified as High-tech products of Chang </a:t>
            </a:r>
            <a:r>
              <a:rPr lang="en-US" altLang="zh-CN" sz="1200" dirty="0" err="1">
                <a:solidFill>
                  <a:srgbClr val="044594"/>
                </a:solidFill>
                <a:latin typeface="Calibri" panose="020F0502020204030204" charset="0"/>
                <a:ea typeface="思源黑体 Medium" panose="020B0600000000000000" pitchFamily="34" charset="-122"/>
                <a:cs typeface="Calibri" panose="020F0502020204030204" charset="0"/>
              </a:rPr>
              <a:t>zhou.Jiang</a:t>
            </a: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 </a:t>
            </a:r>
            <a:r>
              <a:rPr lang="en-US" altLang="zh-CN" sz="1200" dirty="0" err="1">
                <a:solidFill>
                  <a:srgbClr val="044594"/>
                </a:solidFill>
                <a:latin typeface="Calibri" panose="020F0502020204030204" charset="0"/>
                <a:ea typeface="思源黑体 Medium" panose="020B0600000000000000" pitchFamily="34" charset="-122"/>
                <a:cs typeface="Calibri" panose="020F0502020204030204" charset="0"/>
              </a:rPr>
              <a:t>su</a:t>
            </a: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 precision optical lens Engineering Research Center was established.</a:t>
            </a:r>
            <a:endParaRPr lang="en-US" altLang="zh-CN" sz="1200" dirty="0">
              <a:latin typeface="Calibri" panose="020F0502020204030204" charset="0"/>
              <a:ea typeface="思源黑体 Medium" panose="020B0600000000000000" pitchFamily="34" charset="-122"/>
              <a:cs typeface="Calibri" panose="020F0502020204030204" charset="0"/>
            </a:endParaRPr>
          </a:p>
        </p:txBody>
      </p:sp>
    </p:spTree>
    <p:custDataLst>
      <p:tags r:id="rId2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50000"/>
              </a:schemeClr>
            </a:gs>
            <a:gs pos="25000">
              <a:srgbClr val="93B8DA">
                <a:alpha val="100000"/>
              </a:srgbClr>
            </a:gs>
            <a:gs pos="63000">
              <a:schemeClr val="accent1">
                <a:lumMod val="75000"/>
              </a:schemeClr>
            </a:gs>
            <a:gs pos="100000">
              <a:schemeClr val="accent1">
                <a:lumMod val="45000"/>
                <a:lumOff val="55000"/>
                <a:alpha val="84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pic>
        <p:nvPicPr>
          <p:cNvPr id="5" name="图片 4" descr="图形用户界面&#10;&#10;描述已自动生成"/>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3831" t="24135" r="48945" b="19961"/>
          <a:stretch>
            <a:fillRect/>
          </a:stretch>
        </p:blipFill>
        <p:spPr>
          <a:xfrm>
            <a:off x="204470" y="1351280"/>
            <a:ext cx="6473825" cy="4535170"/>
          </a:xfrm>
          <a:prstGeom prst="rect">
            <a:avLst/>
          </a:prstGeom>
        </p:spPr>
      </p:pic>
      <p:sp>
        <p:nvSpPr>
          <p:cNvPr id="94" name="文本框 93"/>
          <p:cNvSpPr txBox="1"/>
          <p:nvPr>
            <p:custDataLst>
              <p:tags r:id="rId3"/>
            </p:custDataLst>
          </p:nvPr>
        </p:nvSpPr>
        <p:spPr>
          <a:xfrm>
            <a:off x="7633264" y="2214896"/>
            <a:ext cx="4193177" cy="2989789"/>
          </a:xfrm>
          <a:prstGeom prst="rect">
            <a:avLst/>
          </a:prstGeom>
          <a:noFill/>
        </p:spPr>
        <p:txBody>
          <a:bodyPr wrap="square" rtlCol="0">
            <a:normAutofit/>
          </a:bodyPr>
          <a:lstStyle>
            <a:defPPr>
              <a:defRPr lang="en-US"/>
            </a:defPPr>
            <a:lvl1pPr algn="ctr">
              <a:defRPr kumimoji="1" b="1">
                <a:solidFill>
                  <a:schemeClr val="accent1"/>
                </a:solidFill>
                <a:latin typeface="+mn-ea"/>
              </a:defRPr>
            </a:lvl1pPr>
          </a:lstStyle>
          <a:p>
            <a:pPr defTabSz="457200">
              <a:lnSpc>
                <a:spcPct val="120000"/>
              </a:lnSpc>
            </a:pPr>
            <a:r>
              <a:rPr lang="zh-CN" altLang="en-US" sz="2400" spc="300">
                <a:solidFill>
                  <a:schemeClr val="lt1"/>
                </a:solidFill>
                <a:latin typeface="Arial" panose="020B0604020202020204" pitchFamily="34" charset="0"/>
                <a:ea typeface="微软雅黑" panose="020B0503020204020204" pitchFamily="34" charset="-122"/>
                <a:sym typeface="Arial" panose="020B0604020202020204" pitchFamily="34" charset="0"/>
              </a:rPr>
              <a:t>光学透镜系列</a:t>
            </a:r>
            <a:endParaRPr lang="zh-CN" altLang="en-US" sz="2400" spc="300">
              <a:solidFill>
                <a:schemeClr val="lt1"/>
              </a:solidFill>
              <a:latin typeface="Arial" panose="020B0604020202020204" pitchFamily="34" charset="0"/>
              <a:ea typeface="微软雅黑" panose="020B0503020204020204" pitchFamily="34" charset="-122"/>
              <a:sym typeface="Arial" panose="020B0604020202020204" pitchFamily="34" charset="0"/>
            </a:endParaRPr>
          </a:p>
          <a:p>
            <a:pPr defTabSz="457200">
              <a:lnSpc>
                <a:spcPct val="120000"/>
              </a:lnSpc>
            </a:pPr>
            <a:endParaRPr lang="zh-CN" altLang="en-US" sz="2400" spc="300">
              <a:solidFill>
                <a:schemeClr val="lt1"/>
              </a:solidFill>
              <a:latin typeface="Arial" panose="020B0604020202020204" pitchFamily="34" charset="0"/>
              <a:ea typeface="微软雅黑" panose="020B0503020204020204" pitchFamily="34" charset="-122"/>
              <a:sym typeface="Arial" panose="020B0604020202020204" pitchFamily="34" charset="0"/>
            </a:endParaRPr>
          </a:p>
          <a:p>
            <a:pPr defTabSz="457200">
              <a:lnSpc>
                <a:spcPct val="120000"/>
              </a:lnSpc>
            </a:pPr>
            <a:r>
              <a:rPr lang="zh-CN" altLang="en-US" sz="1200" spc="300">
                <a:solidFill>
                  <a:schemeClr val="lt1"/>
                </a:solidFill>
                <a:latin typeface="Arial" panose="020B0604020202020204" pitchFamily="34" charset="0"/>
                <a:ea typeface="微软雅黑" panose="020B0503020204020204" pitchFamily="34" charset="-122"/>
                <a:sym typeface="Arial" panose="020B0604020202020204" pitchFamily="34" charset="0"/>
              </a:rPr>
              <a:t>公司拥有较强的加工能力合和先进的工艺水平，月生产能力达</a:t>
            </a:r>
            <a:r>
              <a:rPr lang="en-US" altLang="zh-CN" sz="1200" spc="300">
                <a:solidFill>
                  <a:schemeClr val="lt1"/>
                </a:solidFill>
                <a:latin typeface="Arial" panose="020B0604020202020204" pitchFamily="34" charset="0"/>
                <a:ea typeface="微软雅黑" panose="020B0503020204020204" pitchFamily="34" charset="-122"/>
                <a:sym typeface="Arial" panose="020B0604020202020204" pitchFamily="34" charset="0"/>
              </a:rPr>
              <a:t>300</a:t>
            </a:r>
            <a:r>
              <a:rPr lang="zh-CN" altLang="en-US" sz="1200" spc="300">
                <a:solidFill>
                  <a:schemeClr val="lt1"/>
                </a:solidFill>
                <a:latin typeface="Arial" panose="020B0604020202020204" pitchFamily="34" charset="0"/>
                <a:ea typeface="微软雅黑" panose="020B0503020204020204" pitchFamily="34" charset="-122"/>
                <a:sym typeface="Arial" panose="020B0604020202020204" pitchFamily="34" charset="0"/>
              </a:rPr>
              <a:t>万片，球面零件的加工口径范围</a:t>
            </a:r>
            <a:r>
              <a:rPr lang="en-US" altLang="zh-CN" sz="1200" spc="300">
                <a:solidFill>
                  <a:schemeClr val="lt1"/>
                </a:solidFill>
                <a:latin typeface="Arial" panose="020B0604020202020204" pitchFamily="34" charset="0"/>
                <a:ea typeface="微软雅黑" panose="020B0503020204020204" pitchFamily="34" charset="-122"/>
                <a:sym typeface="Arial" panose="020B0604020202020204" pitchFamily="34" charset="0"/>
              </a:rPr>
              <a:t>D2-D200</a:t>
            </a:r>
            <a:r>
              <a:rPr lang="zh-CN" altLang="en-US" sz="1200" spc="300">
                <a:solidFill>
                  <a:schemeClr val="lt1"/>
                </a:solidFill>
                <a:latin typeface="Arial" panose="020B0604020202020204" pitchFamily="34" charset="0"/>
                <a:ea typeface="微软雅黑" panose="020B0503020204020204" pitchFamily="34" charset="-122"/>
                <a:sym typeface="Arial" panose="020B0604020202020204" pitchFamily="34" charset="0"/>
              </a:rPr>
              <a:t>，零件曲率半径范围</a:t>
            </a:r>
            <a:r>
              <a:rPr lang="en-US" altLang="zh-CN" sz="1200" spc="300">
                <a:solidFill>
                  <a:schemeClr val="lt1"/>
                </a:solidFill>
                <a:latin typeface="Arial" panose="020B0604020202020204" pitchFamily="34" charset="0"/>
                <a:ea typeface="微软雅黑" panose="020B0503020204020204" pitchFamily="34" charset="-122"/>
                <a:sym typeface="Arial" panose="020B0604020202020204" pitchFamily="34" charset="0"/>
              </a:rPr>
              <a:t>R1.9~R</a:t>
            </a:r>
            <a:r>
              <a:rPr lang="en-US" altLang="zh-CN" sz="1200" spc="300">
                <a:solidFill>
                  <a:schemeClr val="lt1"/>
                </a:solidFill>
                <a:latin typeface="微软雅黑" panose="020B0503020204020204" pitchFamily="34" charset="-122"/>
                <a:ea typeface="微软雅黑" panose="020B0503020204020204" pitchFamily="34" charset="-122"/>
                <a:sym typeface="Arial" panose="020B0604020202020204" pitchFamily="34" charset="0"/>
              </a:rPr>
              <a:t>∞</a:t>
            </a:r>
            <a:endParaRPr lang="en-US" altLang="zh-CN" sz="1200" spc="30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a:p>
            <a:pPr defTabSz="457200">
              <a:lnSpc>
                <a:spcPct val="120000"/>
              </a:lnSpc>
            </a:pPr>
            <a:endParaRPr lang="en-US" altLang="zh-CN" sz="1200" b="0" spc="30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a:p>
            <a:pPr defTabSz="457200">
              <a:lnSpc>
                <a:spcPct val="120000"/>
              </a:lnSpc>
            </a:pPr>
            <a:r>
              <a:rPr lang="en-US" altLang="zh-CN" sz="1200" b="0">
                <a:solidFill>
                  <a:schemeClr val="bg1"/>
                </a:solidFill>
                <a:uFillTx/>
                <a:latin typeface="微软雅黑" panose="020B0503020204020204" pitchFamily="34" charset="-122"/>
                <a:ea typeface="微软雅黑" panose="020B0503020204020204" pitchFamily="34" charset="-122"/>
                <a:sym typeface="Arial" panose="020B0604020202020204" pitchFamily="34" charset="0"/>
              </a:rPr>
              <a:t>The compary has strong processing capacity(monthly capacity:300milion pieces)and advanced technological level.The process caliber range of sphericalparts φ2-$200.The range of part radius ofcurvature: R1.9-R~</a:t>
            </a:r>
            <a:endParaRPr lang="en-US" altLang="zh-CN" sz="1200">
              <a:solidFill>
                <a:schemeClr val="bg1"/>
              </a:solidFill>
              <a:uFillTx/>
              <a:latin typeface="微软雅黑" panose="020B0503020204020204" pitchFamily="34" charset="-122"/>
              <a:ea typeface="微软雅黑" panose="020B0503020204020204" pitchFamily="34" charset="-122"/>
              <a:sym typeface="Arial" panose="020B0604020202020204" pitchFamily="34" charset="0"/>
            </a:endParaRPr>
          </a:p>
          <a:p>
            <a:pPr defTabSz="457200">
              <a:lnSpc>
                <a:spcPct val="120000"/>
              </a:lnSpc>
            </a:pPr>
            <a:endParaRPr lang="en-US" altLang="zh-CN" sz="1200">
              <a:solidFill>
                <a:schemeClr val="bg1"/>
              </a:solidFill>
              <a:uFillTx/>
              <a:latin typeface="微软雅黑" panose="020B0503020204020204" pitchFamily="34" charset="-122"/>
              <a:ea typeface="微软雅黑" panose="020B0503020204020204" pitchFamily="34" charset="-122"/>
              <a:sym typeface="Arial" panose="020B0604020202020204" pitchFamily="34" charset="0"/>
            </a:endParaRPr>
          </a:p>
        </p:txBody>
      </p:sp>
      <p:sp>
        <p:nvSpPr>
          <p:cNvPr id="6" name="矩形: 圆角 1"/>
          <p:cNvSpPr/>
          <p:nvPr>
            <p:custDataLst>
              <p:tags r:id="rId4"/>
            </p:custDataLst>
          </p:nvPr>
        </p:nvSpPr>
        <p:spPr>
          <a:xfrm>
            <a:off x="6816090" y="1732915"/>
            <a:ext cx="5295900" cy="3763010"/>
          </a:xfrm>
          <a:prstGeom prst="roundRect">
            <a:avLst>
              <a:gd name="adj" fmla="val 3046"/>
            </a:avLst>
          </a:prstGeom>
          <a:solidFill>
            <a:srgbClr val="0445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defTabSz="457200">
              <a:lnSpc>
                <a:spcPct val="120000"/>
              </a:lnSpc>
            </a:pPr>
            <a:endParaRPr lang="zh-CN" altLang="en-US" sz="1600" b="1" spc="300">
              <a:latin typeface="华文细黑" panose="02010600040101010101" charset="-122"/>
              <a:ea typeface="华文细黑" panose="02010600040101010101" charset="-122"/>
              <a:cs typeface="华文细黑" panose="02010600040101010101" charset="-122"/>
              <a:sym typeface="Arial" panose="020B0604020202020204" pitchFamily="34" charset="0"/>
            </a:endParaRPr>
          </a:p>
          <a:p>
            <a:pPr defTabSz="457200">
              <a:lnSpc>
                <a:spcPct val="120000"/>
              </a:lnSpc>
            </a:pPr>
            <a:r>
              <a:rPr lang="zh-CN" altLang="en-US" sz="1600" b="1" spc="300">
                <a:latin typeface="华文细黑" panose="02010600040101010101" charset="-122"/>
                <a:ea typeface="华文细黑" panose="02010600040101010101" charset="-122"/>
                <a:cs typeface="华文细黑" panose="02010600040101010101" charset="-122"/>
                <a:sym typeface="Arial" panose="020B0604020202020204" pitchFamily="34" charset="0"/>
              </a:rPr>
              <a:t>拥有较强的加工能力和先进的工艺水平，月生产能力达</a:t>
            </a:r>
            <a:r>
              <a:rPr lang="en-US" altLang="zh-CN" sz="1600" b="1" spc="300">
                <a:latin typeface="华文细黑" panose="02010600040101010101" charset="-122"/>
                <a:ea typeface="华文细黑" panose="02010600040101010101" charset="-122"/>
                <a:cs typeface="华文细黑" panose="02010600040101010101" charset="-122"/>
                <a:sym typeface="Arial" panose="020B0604020202020204" pitchFamily="34" charset="0"/>
              </a:rPr>
              <a:t>300</a:t>
            </a:r>
            <a:r>
              <a:rPr lang="zh-CN" altLang="en-US" sz="1600" b="1" spc="300">
                <a:latin typeface="华文细黑" panose="02010600040101010101" charset="-122"/>
                <a:ea typeface="华文细黑" panose="02010600040101010101" charset="-122"/>
                <a:cs typeface="华文细黑" panose="02010600040101010101" charset="-122"/>
                <a:sym typeface="Arial" panose="020B0604020202020204" pitchFamily="34" charset="0"/>
              </a:rPr>
              <a:t>万片，球面零件的加工口径范围</a:t>
            </a:r>
            <a:r>
              <a:rPr lang="en-US" altLang="zh-CN" sz="1600" b="1" spc="300">
                <a:latin typeface="华文细黑" panose="02010600040101010101" charset="-122"/>
                <a:ea typeface="华文细黑" panose="02010600040101010101" charset="-122"/>
                <a:cs typeface="华文细黑" panose="02010600040101010101" charset="-122"/>
                <a:sym typeface="Arial" panose="020B0604020202020204" pitchFamily="34" charset="0"/>
              </a:rPr>
              <a:t>D2-D200</a:t>
            </a:r>
            <a:r>
              <a:rPr lang="zh-CN" altLang="en-US" sz="1600" b="1" spc="300">
                <a:latin typeface="华文细黑" panose="02010600040101010101" charset="-122"/>
                <a:ea typeface="华文细黑" panose="02010600040101010101" charset="-122"/>
                <a:cs typeface="华文细黑" panose="02010600040101010101" charset="-122"/>
                <a:sym typeface="Arial" panose="020B0604020202020204" pitchFamily="34" charset="0"/>
              </a:rPr>
              <a:t>，零件曲率半径范围</a:t>
            </a:r>
            <a:r>
              <a:rPr lang="en-US" altLang="zh-CN" sz="1600" b="1" spc="300">
                <a:latin typeface="华文细黑" panose="02010600040101010101" charset="-122"/>
                <a:ea typeface="华文细黑" panose="02010600040101010101" charset="-122"/>
                <a:cs typeface="华文细黑" panose="02010600040101010101" charset="-122"/>
                <a:sym typeface="Arial" panose="020B0604020202020204" pitchFamily="34" charset="0"/>
              </a:rPr>
              <a:t>R1.9~R∞</a:t>
            </a:r>
            <a:endParaRPr lang="en-US" altLang="zh-CN" sz="1600" b="1" spc="300">
              <a:solidFill>
                <a:schemeClr val="lt1"/>
              </a:solidFill>
              <a:latin typeface="华文细黑" panose="02010600040101010101" charset="-122"/>
              <a:ea typeface="华文细黑" panose="02010600040101010101" charset="-122"/>
              <a:cs typeface="华文细黑" panose="02010600040101010101" charset="-122"/>
              <a:sym typeface="Arial" panose="020B0604020202020204" pitchFamily="34" charset="0"/>
            </a:endParaRPr>
          </a:p>
          <a:p>
            <a:pPr defTabSz="457200">
              <a:lnSpc>
                <a:spcPct val="120000"/>
              </a:lnSpc>
            </a:pPr>
            <a:endParaRPr lang="en-US" altLang="zh-CN" b="0" spc="300">
              <a:solidFill>
                <a:schemeClr val="lt1"/>
              </a:solidFill>
              <a:latin typeface="微软雅黑" panose="020B0503020204020204" pitchFamily="34" charset="-122"/>
              <a:ea typeface="微软雅黑" panose="020B0503020204020204" pitchFamily="34" charset="-122"/>
              <a:sym typeface="Arial" panose="020B0604020202020204" pitchFamily="34" charset="0"/>
            </a:endParaRPr>
          </a:p>
          <a:p>
            <a:pPr defTabSz="457200">
              <a:lnSpc>
                <a:spcPct val="120000"/>
              </a:lnSpc>
            </a:pPr>
            <a:r>
              <a:rPr lang="en-US" altLang="zh-CN">
                <a:solidFill>
                  <a:schemeClr val="bg1"/>
                </a:solidFill>
                <a:uFillTx/>
                <a:latin typeface="Calibri" panose="020F0502020204030204" charset="0"/>
                <a:ea typeface="微软雅黑" panose="020B0503020204020204" pitchFamily="34" charset="-122"/>
                <a:cs typeface="Calibri" panose="020F0502020204030204" charset="0"/>
                <a:sym typeface="Arial" panose="020B0604020202020204" pitchFamily="34" charset="0"/>
              </a:rPr>
              <a:t>The compary has strong processing capacity(monthly capacity:300milion pieces)and advanced technological level.The process caliber range of sphericalparts φ2-$200.The range of part radius ofcurvature: R1.9-R~</a:t>
            </a:r>
            <a:endParaRPr lang="en-US" altLang="zh-CN">
              <a:solidFill>
                <a:schemeClr val="bg1"/>
              </a:solidFill>
              <a:uFillTx/>
              <a:latin typeface="Calibri" panose="020F0502020204030204" charset="0"/>
              <a:ea typeface="微软雅黑" panose="020B0503020204020204" pitchFamily="34" charset="-122"/>
              <a:cs typeface="Calibri" panose="020F0502020204030204" charset="0"/>
              <a:sym typeface="Arial" panose="020B0604020202020204" pitchFamily="34" charset="0"/>
            </a:endParaRPr>
          </a:p>
          <a:p>
            <a:pPr defTabSz="457200">
              <a:lnSpc>
                <a:spcPct val="120000"/>
              </a:lnSpc>
            </a:pPr>
            <a:endParaRPr lang="zh-CN" altLang="en-US">
              <a:latin typeface="Calibri" panose="020F0502020204030204" charset="0"/>
              <a:cs typeface="Calibri" panose="020F0502020204030204" charset="0"/>
            </a:endParaRPr>
          </a:p>
        </p:txBody>
      </p:sp>
      <p:sp>
        <p:nvSpPr>
          <p:cNvPr id="10" name="文本框 9"/>
          <p:cNvSpPr txBox="1"/>
          <p:nvPr>
            <p:custDataLst>
              <p:tags r:id="rId5"/>
            </p:custDataLst>
          </p:nvPr>
        </p:nvSpPr>
        <p:spPr>
          <a:xfrm>
            <a:off x="204470" y="477520"/>
            <a:ext cx="3629660" cy="686435"/>
          </a:xfrm>
          <a:prstGeom prst="rect">
            <a:avLst/>
          </a:prstGeom>
          <a:noFill/>
        </p:spPr>
        <p:txBody>
          <a:bodyPr wrap="square" rtlCol="0">
            <a:noAutofit/>
          </a:bodyPr>
          <a:p>
            <a:pPr algn="ctr">
              <a:buClrTx/>
              <a:buSzTx/>
              <a:buFontTx/>
              <a:buNone/>
            </a:pPr>
            <a:r>
              <a:rPr lang="zh-CN" altLang="en-US" sz="2400" b="1">
                <a:solidFill>
                  <a:srgbClr val="044594"/>
                </a:solidFill>
                <a:latin typeface="Calibri" panose="020F0502020204030204" charset="0"/>
                <a:ea typeface="华文细黑" panose="02010600040101010101" charset="-122"/>
                <a:cs typeface="Calibri" panose="020F0502020204030204" charset="0"/>
              </a:rPr>
              <a:t>光学透镜系列</a:t>
            </a:r>
            <a:endParaRPr lang="zh-CN" altLang="en-US" sz="2400" b="1">
              <a:solidFill>
                <a:srgbClr val="044594"/>
              </a:solidFill>
              <a:latin typeface="Calibri" panose="020F0502020204030204" charset="0"/>
              <a:ea typeface="华文细黑" panose="02010600040101010101" charset="-122"/>
              <a:cs typeface="Calibri" panose="020F0502020204030204" charset="0"/>
            </a:endParaRPr>
          </a:p>
          <a:p>
            <a:pPr algn="ctr">
              <a:buClrTx/>
              <a:buSzTx/>
              <a:buFontTx/>
              <a:buNone/>
            </a:pPr>
            <a:r>
              <a:rPr lang="en-US" altLang="zh-CN" sz="2400" b="1">
                <a:solidFill>
                  <a:srgbClr val="044594"/>
                </a:solidFill>
                <a:latin typeface="Calibri" panose="020F0502020204030204" charset="0"/>
                <a:ea typeface="华文细黑" panose="02010600040101010101" charset="-122"/>
                <a:cs typeface="Calibri" panose="020F0502020204030204" charset="0"/>
              </a:rPr>
              <a:t>LASER PROJECTION LENS</a:t>
            </a:r>
            <a:endParaRPr lang="en-US" altLang="zh-CN" sz="2400" b="1">
              <a:solidFill>
                <a:srgbClr val="044594"/>
              </a:solidFill>
              <a:latin typeface="Calibri" panose="020F0502020204030204" charset="0"/>
              <a:ea typeface="华文细黑" panose="02010600040101010101" charset="-122"/>
              <a:cs typeface="Calibri" panose="020F0502020204030204" charset="0"/>
            </a:endParaRPr>
          </a:p>
        </p:txBody>
      </p:sp>
    </p:spTree>
    <p:custDataLst>
      <p:tags r:id="rId6"/>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2"/>
          <a:stretch>
            <a:fillRect/>
          </a:stretch>
        </p:blipFill>
        <p:spPr>
          <a:xfrm>
            <a:off x="6666865" y="4208145"/>
            <a:ext cx="3432175" cy="2649220"/>
          </a:xfrm>
          <a:prstGeom prst="rect">
            <a:avLst/>
          </a:prstGeom>
        </p:spPr>
      </p:pic>
      <p:grpSp>
        <p:nvGrpSpPr>
          <p:cNvPr id="9" name="组合 8"/>
          <p:cNvGrpSpPr/>
          <p:nvPr/>
        </p:nvGrpSpPr>
        <p:grpSpPr>
          <a:xfrm>
            <a:off x="0" y="0"/>
            <a:ext cx="12192000" cy="6858000"/>
            <a:chOff x="-610" y="-2693"/>
            <a:chExt cx="19200" cy="10800"/>
          </a:xfrm>
        </p:grpSpPr>
        <p:pic>
          <p:nvPicPr>
            <p:cNvPr id="8" name="图片 7" descr="图表, 气泡图&#10;&#10;描述已自动生成"/>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 y="-2693"/>
              <a:ext cx="19200" cy="10800"/>
            </a:xfrm>
            <a:prstGeom prst="rect">
              <a:avLst/>
            </a:prstGeom>
          </p:spPr>
        </p:pic>
        <p:sp>
          <p:nvSpPr>
            <p:cNvPr id="3" name="矩形 2"/>
            <p:cNvSpPr/>
            <p:nvPr/>
          </p:nvSpPr>
          <p:spPr>
            <a:xfrm>
              <a:off x="396" y="-1564"/>
              <a:ext cx="3526" cy="1324"/>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10" name="文本框 9"/>
          <p:cNvSpPr txBox="1"/>
          <p:nvPr>
            <p:custDataLst>
              <p:tags r:id="rId4"/>
            </p:custDataLst>
          </p:nvPr>
        </p:nvSpPr>
        <p:spPr>
          <a:xfrm>
            <a:off x="90805" y="478155"/>
            <a:ext cx="3629660" cy="686435"/>
          </a:xfrm>
          <a:prstGeom prst="rect">
            <a:avLst/>
          </a:prstGeom>
          <a:noFill/>
        </p:spPr>
        <p:txBody>
          <a:bodyPr wrap="square" rtlCol="0">
            <a:noAutofit/>
          </a:bodyPr>
          <a:p>
            <a:pPr algn="ctr">
              <a:buClrTx/>
              <a:buSzTx/>
              <a:buFontTx/>
              <a:buNone/>
            </a:pPr>
            <a:r>
              <a:rPr lang="zh-CN" altLang="en-US" sz="2400" b="1">
                <a:solidFill>
                  <a:srgbClr val="044594"/>
                </a:solidFill>
                <a:latin typeface="Calibri" panose="020F0502020204030204" charset="0"/>
                <a:ea typeface="华文细黑" panose="02010600040101010101" charset="-122"/>
                <a:cs typeface="Calibri" panose="020F0502020204030204" charset="0"/>
              </a:rPr>
              <a:t>激光扫描场镜</a:t>
            </a:r>
            <a:endParaRPr lang="zh-CN" altLang="en-US" sz="2400" b="1">
              <a:solidFill>
                <a:srgbClr val="044594"/>
              </a:solidFill>
              <a:latin typeface="Calibri" panose="020F0502020204030204" charset="0"/>
              <a:ea typeface="华文细黑" panose="02010600040101010101" charset="-122"/>
              <a:cs typeface="Calibri" panose="020F0502020204030204" charset="0"/>
            </a:endParaRPr>
          </a:p>
          <a:p>
            <a:pPr algn="ctr">
              <a:buClrTx/>
              <a:buSzTx/>
              <a:buFontTx/>
              <a:buNone/>
            </a:pPr>
            <a:r>
              <a:rPr lang="en-US" altLang="zh-CN" sz="2400" b="1">
                <a:solidFill>
                  <a:srgbClr val="044594"/>
                </a:solidFill>
                <a:latin typeface="Calibri" panose="020F0502020204030204" charset="0"/>
                <a:ea typeface="华文细黑" panose="02010600040101010101" charset="-122"/>
                <a:cs typeface="Calibri" panose="020F0502020204030204" charset="0"/>
              </a:rPr>
              <a:t>LASER PROJECTION LENS</a:t>
            </a:r>
            <a:endParaRPr lang="en-US" altLang="zh-CN" sz="2400" b="1">
              <a:solidFill>
                <a:srgbClr val="044594"/>
              </a:solidFill>
              <a:latin typeface="Calibri" panose="020F0502020204030204" charset="0"/>
              <a:ea typeface="华文细黑" panose="02010600040101010101" charset="-122"/>
              <a:cs typeface="Calibri" panose="020F0502020204030204" charset="0"/>
            </a:endParaRPr>
          </a:p>
        </p:txBody>
      </p:sp>
    </p:spTree>
    <p:custDataLst>
      <p:tags r:id="rId5"/>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38" name="Content Placeholder 2"/>
          <p:cNvSpPr txBox="1"/>
          <p:nvPr/>
        </p:nvSpPr>
        <p:spPr>
          <a:xfrm>
            <a:off x="83185" y="250825"/>
            <a:ext cx="4916170" cy="60071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激光扫描场镜参数</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a:p>
            <a:pPr algn="l">
              <a:buClr>
                <a:srgbClr val="202F3D">
                  <a:lumMod val="75000"/>
                </a:srgbClr>
              </a:buClr>
            </a:pP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39" name="Content Placeholder 2"/>
          <p:cNvSpPr txBox="1"/>
          <p:nvPr/>
        </p:nvSpPr>
        <p:spPr>
          <a:xfrm>
            <a:off x="126365" y="732790"/>
            <a:ext cx="5001260"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rPr>
              <a:t>Parameters of F-Theta lens</a:t>
            </a:r>
            <a:endParaRPr lang="en-US" sz="1800" spc="300" dirty="0">
              <a:solidFill>
                <a:schemeClr val="bg1"/>
              </a:solidFill>
              <a:latin typeface="思源黑体 Medium" panose="020B0600000000000000" pitchFamily="34" charset="-122"/>
              <a:ea typeface="思源黑体 Medium" panose="020B0600000000000000" pitchFamily="34" charset="-122"/>
            </a:endParaRPr>
          </a:p>
        </p:txBody>
      </p:sp>
      <p:graphicFrame>
        <p:nvGraphicFramePr>
          <p:cNvPr id="2" name="表格 1"/>
          <p:cNvGraphicFramePr/>
          <p:nvPr>
            <p:custDataLst>
              <p:tags r:id="rId2"/>
            </p:custDataLst>
          </p:nvPr>
        </p:nvGraphicFramePr>
        <p:xfrm>
          <a:off x="635" y="1434465"/>
          <a:ext cx="12190730" cy="5424170"/>
        </p:xfrm>
        <a:graphic>
          <a:graphicData uri="http://schemas.openxmlformats.org/drawingml/2006/table">
            <a:tbl>
              <a:tblPr firstRow="1" bandRow="1"/>
              <a:tblGrid>
                <a:gridCol w="2008505"/>
                <a:gridCol w="1270000"/>
                <a:gridCol w="1882775"/>
                <a:gridCol w="1395095"/>
                <a:gridCol w="2458720"/>
                <a:gridCol w="1753870"/>
                <a:gridCol w="1421765"/>
              </a:tblGrid>
              <a:tr h="951865">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产品编号            </a:t>
                      </a:r>
                      <a:endParaRPr lang="en-US" sz="1400" b="0">
                        <a:solidFill>
                          <a:srgbClr val="044594"/>
                        </a:solidFill>
                        <a:latin typeface="思源黑体 Medium" panose="020B0600000000000000" pitchFamily="34" charset="-122"/>
                        <a:ea typeface="思源黑体 Medium" panose="020B0600000000000000" pitchFamily="34" charset="-122"/>
                      </a:endParaRPr>
                    </a:p>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Item No</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a:noFill/>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焦距        </a:t>
                      </a:r>
                      <a:endParaRPr lang="en-US" sz="1400" b="0">
                        <a:solidFill>
                          <a:srgbClr val="044594"/>
                        </a:solidFill>
                        <a:latin typeface="思源黑体 Medium" panose="020B0600000000000000" pitchFamily="34" charset="-122"/>
                        <a:ea typeface="思源黑体 Medium" panose="020B0600000000000000" pitchFamily="34" charset="-122"/>
                      </a:endParaRPr>
                    </a:p>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EFL</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a:noFill/>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扫描范围           </a:t>
                      </a:r>
                      <a:endParaRPr lang="en-US" sz="1400" b="0">
                        <a:solidFill>
                          <a:srgbClr val="044594"/>
                        </a:solidFill>
                        <a:latin typeface="思源黑体 Medium" panose="020B0600000000000000" pitchFamily="34" charset="-122"/>
                        <a:ea typeface="思源黑体 Medium" panose="020B0600000000000000" pitchFamily="34" charset="-122"/>
                      </a:endParaRPr>
                    </a:p>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Scan area mm</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a:noFill/>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波段         </a:t>
                      </a:r>
                      <a:endParaRPr lang="en-US" sz="1400" b="0">
                        <a:solidFill>
                          <a:srgbClr val="044594"/>
                        </a:solidFill>
                        <a:latin typeface="思源黑体 Medium" panose="020B0600000000000000" pitchFamily="34" charset="-122"/>
                        <a:ea typeface="思源黑体 Medium" panose="020B0600000000000000" pitchFamily="34" charset="-122"/>
                      </a:endParaRPr>
                    </a:p>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Wave mm</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a:noFill/>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入瞳直径                         Extrance pupil dia mm</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a:noFill/>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光斑直径         </a:t>
                      </a:r>
                      <a:endParaRPr lang="en-US" sz="1400" b="0">
                        <a:solidFill>
                          <a:srgbClr val="044594"/>
                        </a:solidFill>
                        <a:latin typeface="思源黑体 Medium" panose="020B0600000000000000" pitchFamily="34" charset="-122"/>
                        <a:ea typeface="思源黑体 Medium" panose="020B0600000000000000" pitchFamily="34" charset="-122"/>
                      </a:endParaRPr>
                    </a:p>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Spot dia mm</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a:noFill/>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螺纹            Thread</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a:noFill/>
                    </a:lnT>
                    <a:lnB w="12700">
                      <a:solidFill>
                        <a:schemeClr val="tx1"/>
                      </a:solidFill>
                      <a:prstDash val="dot"/>
                    </a:lnB>
                    <a:lnTlToBr>
                      <a:noFill/>
                    </a:lnTlToBr>
                    <a:lnBlToTr>
                      <a:noFill/>
                    </a:lnBlToTr>
                    <a:solidFill>
                      <a:schemeClr val="accent1">
                        <a:lumMod val="20000"/>
                        <a:lumOff val="80000"/>
                      </a:schemeClr>
                    </a:solidFill>
                  </a:tcPr>
                </a:tc>
              </a:tr>
              <a:tr h="739140">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1064-110-160</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indent="0" algn="ctr">
                        <a:buNone/>
                      </a:pPr>
                      <a:r>
                        <a:rPr lang="en-US" sz="1400" b="0" dirty="0">
                          <a:solidFill>
                            <a:srgbClr val="044594"/>
                          </a:solidFill>
                          <a:latin typeface="思源黑体 Medium" panose="020B0600000000000000" pitchFamily="34" charset="-122"/>
                          <a:ea typeface="思源黑体 Medium" panose="020B0600000000000000" pitchFamily="34" charset="-122"/>
                        </a:rPr>
                        <a:t>160</a:t>
                      </a:r>
                      <a:endParaRPr lang="en-US" altLang="en-US" sz="1400" b="0" dirty="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indent="0" algn="ctr">
                        <a:buNone/>
                      </a:pPr>
                      <a:r>
                        <a:rPr lang="en-US" sz="1400" b="0" dirty="0">
                          <a:solidFill>
                            <a:srgbClr val="044594"/>
                          </a:solidFill>
                          <a:latin typeface="思源黑体 Medium" panose="020B0600000000000000" pitchFamily="34" charset="-122"/>
                          <a:ea typeface="思源黑体 Medium" panose="020B0600000000000000" pitchFamily="34" charset="-122"/>
                        </a:rPr>
                        <a:t>110x110</a:t>
                      </a:r>
                      <a:endParaRPr lang="en-US" altLang="en-US" sz="1400" b="0" dirty="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1064</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12(10)</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20un</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M85xl</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rgbClr val="F2F2F2"/>
                    </a:solidFill>
                  </a:tcPr>
                </a:tc>
              </a:tr>
              <a:tr h="733425">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1064-150-210</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210</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indent="0" algn="ctr">
                        <a:buNone/>
                      </a:pPr>
                      <a:r>
                        <a:rPr lang="en-US" sz="1400" b="0" dirty="0">
                          <a:solidFill>
                            <a:srgbClr val="044594"/>
                          </a:solidFill>
                          <a:latin typeface="思源黑体 Medium" panose="020B0600000000000000" pitchFamily="34" charset="-122"/>
                          <a:ea typeface="思源黑体 Medium" panose="020B0600000000000000" pitchFamily="34" charset="-122"/>
                        </a:rPr>
                        <a:t>150x150</a:t>
                      </a:r>
                      <a:endParaRPr lang="en-US" altLang="en-US" sz="1400" b="0" dirty="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indent="0" algn="ctr">
                        <a:buNone/>
                      </a:pPr>
                      <a:r>
                        <a:rPr lang="en-US" sz="1400" b="0" dirty="0">
                          <a:solidFill>
                            <a:srgbClr val="044594"/>
                          </a:solidFill>
                          <a:latin typeface="思源黑体 Medium" panose="020B0600000000000000" pitchFamily="34" charset="-122"/>
                          <a:ea typeface="思源黑体 Medium" panose="020B0600000000000000" pitchFamily="34" charset="-122"/>
                        </a:rPr>
                        <a:t>1064</a:t>
                      </a:r>
                      <a:endParaRPr lang="en-US" altLang="en-US" sz="1400" b="0" dirty="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12(10)</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25um</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M85xl</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r>
              <a:tr h="737235">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1064-175-254</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254</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indent="0" algn="ctr">
                        <a:buNone/>
                      </a:pPr>
                      <a:r>
                        <a:rPr lang="en-US" sz="1400" b="0" dirty="0">
                          <a:solidFill>
                            <a:srgbClr val="044594"/>
                          </a:solidFill>
                          <a:latin typeface="思源黑体 Medium" panose="020B0600000000000000" pitchFamily="34" charset="-122"/>
                          <a:ea typeface="思源黑体 Medium" panose="020B0600000000000000" pitchFamily="34" charset="-122"/>
                        </a:rPr>
                        <a:t>175x175</a:t>
                      </a:r>
                      <a:endParaRPr lang="en-US" altLang="en-US" sz="1400" b="0" dirty="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1064</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indent="0" algn="ctr">
                        <a:buNone/>
                      </a:pPr>
                      <a:r>
                        <a:rPr lang="en-US" sz="1400" b="0" dirty="0">
                          <a:solidFill>
                            <a:srgbClr val="044594"/>
                          </a:solidFill>
                          <a:latin typeface="思源黑体 Medium" panose="020B0600000000000000" pitchFamily="34" charset="-122"/>
                          <a:ea typeface="思源黑体 Medium" panose="020B0600000000000000" pitchFamily="34" charset="-122"/>
                        </a:rPr>
                        <a:t>12(10)</a:t>
                      </a:r>
                      <a:endParaRPr lang="en-US" altLang="en-US" sz="1400" b="0" dirty="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30un</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M85xl</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rgbClr val="F2F2F2"/>
                    </a:solidFill>
                  </a:tcPr>
                </a:tc>
              </a:tr>
              <a:tr h="788035">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1064-200-290</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290</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200x200</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indent="0" algn="ctr">
                        <a:buNone/>
                      </a:pPr>
                      <a:r>
                        <a:rPr lang="en-US" sz="1400" b="0" dirty="0">
                          <a:solidFill>
                            <a:srgbClr val="044594"/>
                          </a:solidFill>
                          <a:latin typeface="思源黑体 Medium" panose="020B0600000000000000" pitchFamily="34" charset="-122"/>
                          <a:ea typeface="思源黑体 Medium" panose="020B0600000000000000" pitchFamily="34" charset="-122"/>
                        </a:rPr>
                        <a:t>1064</a:t>
                      </a:r>
                      <a:endParaRPr lang="en-US" altLang="en-US" sz="1400" b="0" dirty="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indent="0" algn="ctr">
                        <a:buNone/>
                      </a:pPr>
                      <a:r>
                        <a:rPr lang="en-US" sz="1400" b="0" dirty="0">
                          <a:solidFill>
                            <a:srgbClr val="044594"/>
                          </a:solidFill>
                          <a:latin typeface="思源黑体 Medium" panose="020B0600000000000000" pitchFamily="34" charset="-122"/>
                          <a:ea typeface="思源黑体 Medium" panose="020B0600000000000000" pitchFamily="34" charset="-122"/>
                        </a:rPr>
                        <a:t>12(10)</a:t>
                      </a:r>
                      <a:endParaRPr lang="en-US" altLang="en-US" sz="1400" b="0" dirty="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indent="0" algn="ctr">
                        <a:buNone/>
                      </a:pPr>
                      <a:r>
                        <a:rPr lang="en-US" sz="1400" b="0" dirty="0">
                          <a:solidFill>
                            <a:srgbClr val="044594"/>
                          </a:solidFill>
                          <a:latin typeface="思源黑体 Medium" panose="020B0600000000000000" pitchFamily="34" charset="-122"/>
                          <a:ea typeface="思源黑体 Medium" panose="020B0600000000000000" pitchFamily="34" charset="-122"/>
                        </a:rPr>
                        <a:t>32uii</a:t>
                      </a:r>
                      <a:endParaRPr lang="en-US" altLang="en-US" sz="1400" b="0" dirty="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M85xl</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r>
              <a:tr h="738505">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1064-300-430</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430</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300x300</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1064</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indent="0" algn="ctr">
                        <a:buNone/>
                      </a:pPr>
                      <a:r>
                        <a:rPr lang="en-US" sz="1400" b="0" dirty="0">
                          <a:solidFill>
                            <a:srgbClr val="044594"/>
                          </a:solidFill>
                          <a:latin typeface="思源黑体 Medium" panose="020B0600000000000000" pitchFamily="34" charset="-122"/>
                          <a:ea typeface="思源黑体 Medium" panose="020B0600000000000000" pitchFamily="34" charset="-122"/>
                        </a:rPr>
                        <a:t>12(10)</a:t>
                      </a:r>
                      <a:endParaRPr lang="en-US" altLang="en-US" sz="1400" b="0" dirty="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indent="0" algn="ctr">
                        <a:buNone/>
                      </a:pPr>
                      <a:r>
                        <a:rPr lang="en-US" sz="1400" b="0" dirty="0">
                          <a:solidFill>
                            <a:srgbClr val="044594"/>
                          </a:solidFill>
                          <a:latin typeface="思源黑体 Medium" panose="020B0600000000000000" pitchFamily="34" charset="-122"/>
                          <a:ea typeface="思源黑体 Medium" panose="020B0600000000000000" pitchFamily="34" charset="-122"/>
                        </a:rPr>
                        <a:t>45u«</a:t>
                      </a:r>
                      <a:endParaRPr lang="en-US" altLang="en-US" sz="1400" b="0" dirty="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indent="0" algn="ctr">
                        <a:buNone/>
                      </a:pPr>
                      <a:r>
                        <a:rPr lang="en-US" sz="1400" b="0" dirty="0">
                          <a:solidFill>
                            <a:srgbClr val="044594"/>
                          </a:solidFill>
                          <a:latin typeface="思源黑体 Medium" panose="020B0600000000000000" pitchFamily="34" charset="-122"/>
                          <a:ea typeface="思源黑体 Medium" panose="020B0600000000000000" pitchFamily="34" charset="-122"/>
                        </a:rPr>
                        <a:t>M85xl</a:t>
                      </a:r>
                      <a:endParaRPr lang="en-US" altLang="en-US" sz="1400" b="0" dirty="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rgbClr val="F2F2F2"/>
                    </a:solidFill>
                  </a:tcPr>
                </a:tc>
              </a:tr>
              <a:tr h="735965">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1064-450-580</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a:noFill/>
                    </a:lnB>
                    <a:lnTlToBr>
                      <a:noFill/>
                    </a:lnTlToBr>
                    <a:lnBlToTr>
                      <a:noFill/>
                    </a:lnBlToTr>
                    <a:solidFill>
                      <a:schemeClr val="accent1">
                        <a:lumMod val="20000"/>
                        <a:lumOff val="80000"/>
                      </a:schemeClr>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580</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a:noFill/>
                    </a:lnB>
                    <a:lnTlToBr>
                      <a:noFill/>
                    </a:lnTlToBr>
                    <a:lnBlToTr>
                      <a:noFill/>
                    </a:lnBlToTr>
                    <a:solidFill>
                      <a:schemeClr val="accent1">
                        <a:lumMod val="20000"/>
                        <a:lumOff val="80000"/>
                      </a:schemeClr>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450x450</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a:noFill/>
                    </a:lnB>
                    <a:lnTlToBr>
                      <a:noFill/>
                    </a:lnTlToBr>
                    <a:lnBlToTr>
                      <a:noFill/>
                    </a:lnBlToTr>
                    <a:solidFill>
                      <a:schemeClr val="accent1">
                        <a:lumMod val="20000"/>
                        <a:lumOff val="80000"/>
                      </a:schemeClr>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1064</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a:noFill/>
                    </a:lnB>
                    <a:lnTlToBr>
                      <a:noFill/>
                    </a:lnTlToBr>
                    <a:lnBlToTr>
                      <a:noFill/>
                    </a:lnBlToTr>
                    <a:solidFill>
                      <a:schemeClr val="accent1">
                        <a:lumMod val="20000"/>
                        <a:lumOff val="80000"/>
                      </a:schemeClr>
                    </a:solidFill>
                  </a:tcPr>
                </a:tc>
                <a:tc>
                  <a:txBody>
                    <a:bodyPr/>
                    <a:p>
                      <a:pPr indent="0" algn="ctr">
                        <a:buNone/>
                      </a:pPr>
                      <a:r>
                        <a:rPr lang="en-US" sz="1400" b="0">
                          <a:solidFill>
                            <a:srgbClr val="044594"/>
                          </a:solidFill>
                          <a:latin typeface="思源黑体 Medium" panose="020B0600000000000000" pitchFamily="34" charset="-122"/>
                          <a:ea typeface="思源黑体 Medium" panose="020B0600000000000000" pitchFamily="34" charset="-122"/>
                        </a:rPr>
                        <a:t>18(10)</a:t>
                      </a:r>
                      <a:endParaRPr lang="en-US" alt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a:noFill/>
                    </a:lnB>
                    <a:lnTlToBr>
                      <a:noFill/>
                    </a:lnTlToBr>
                    <a:lnBlToTr>
                      <a:noFill/>
                    </a:lnBlToTr>
                    <a:solidFill>
                      <a:schemeClr val="accent1">
                        <a:lumMod val="20000"/>
                        <a:lumOff val="80000"/>
                      </a:schemeClr>
                    </a:solidFill>
                  </a:tcPr>
                </a:tc>
                <a:tc>
                  <a:txBody>
                    <a:bodyPr/>
                    <a:p>
                      <a:pPr indent="0" algn="ctr">
                        <a:buNone/>
                      </a:pPr>
                      <a:r>
                        <a:rPr lang="en-US" sz="1400" b="0" dirty="0">
                          <a:solidFill>
                            <a:srgbClr val="044594"/>
                          </a:solidFill>
                          <a:latin typeface="思源黑体 Medium" panose="020B0600000000000000" pitchFamily="34" charset="-122"/>
                          <a:ea typeface="思源黑体 Medium" panose="020B0600000000000000" pitchFamily="34" charset="-122"/>
                        </a:rPr>
                        <a:t>50un</a:t>
                      </a:r>
                      <a:endParaRPr lang="en-US" altLang="en-US" sz="1400" b="0" dirty="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a:noFill/>
                    </a:lnB>
                    <a:lnTlToBr>
                      <a:noFill/>
                    </a:lnTlToBr>
                    <a:lnBlToTr>
                      <a:noFill/>
                    </a:lnBlToTr>
                    <a:solidFill>
                      <a:schemeClr val="accent1">
                        <a:lumMod val="20000"/>
                        <a:lumOff val="80000"/>
                      </a:schemeClr>
                    </a:solidFill>
                  </a:tcPr>
                </a:tc>
                <a:tc>
                  <a:txBody>
                    <a:bodyPr/>
                    <a:p>
                      <a:pPr indent="0" algn="ctr">
                        <a:buNone/>
                      </a:pPr>
                      <a:r>
                        <a:rPr lang="en-US" sz="1400" b="0" dirty="0">
                          <a:solidFill>
                            <a:srgbClr val="044594"/>
                          </a:solidFill>
                          <a:latin typeface="思源黑体 Medium" panose="020B0600000000000000" pitchFamily="34" charset="-122"/>
                          <a:ea typeface="思源黑体 Medium" panose="020B0600000000000000" pitchFamily="34" charset="-122"/>
                        </a:rPr>
                        <a:t>M85xl</a:t>
                      </a:r>
                      <a:endParaRPr lang="en-US" altLang="en-US" sz="1400" b="0" dirty="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a:noFill/>
                    </a:lnB>
                    <a:lnTlToBr>
                      <a:noFill/>
                    </a:lnTlToBr>
                    <a:lnBlToTr>
                      <a:noFill/>
                    </a:lnBlToTr>
                    <a:solidFill>
                      <a:schemeClr val="accent1">
                        <a:lumMod val="20000"/>
                        <a:lumOff val="80000"/>
                      </a:schemeClr>
                    </a:solidFill>
                  </a:tcPr>
                </a:tc>
              </a:tr>
            </a:tbl>
          </a:graphicData>
        </a:graphic>
      </p:graphicFrame>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28"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38" name="Content Placeholder 2"/>
          <p:cNvSpPr txBox="1"/>
          <p:nvPr/>
        </p:nvSpPr>
        <p:spPr>
          <a:xfrm>
            <a:off x="0" y="240030"/>
            <a:ext cx="4916170" cy="60071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激光扫描场镜参数</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39" name="Content Placeholder 2"/>
          <p:cNvSpPr txBox="1"/>
          <p:nvPr/>
        </p:nvSpPr>
        <p:spPr>
          <a:xfrm>
            <a:off x="38100" y="765175"/>
            <a:ext cx="5001260"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rPr>
              <a:t>Parameters of F-Theta lens</a:t>
            </a:r>
            <a:endParaRPr lang="en-US" sz="1800" spc="300" dirty="0">
              <a:solidFill>
                <a:schemeClr val="bg1"/>
              </a:solidFill>
              <a:latin typeface="思源黑体 Medium" panose="020B0600000000000000" pitchFamily="34" charset="-122"/>
              <a:ea typeface="思源黑体 Medium" panose="020B0600000000000000" pitchFamily="34" charset="-122"/>
            </a:endParaRPr>
          </a:p>
        </p:txBody>
      </p:sp>
      <p:graphicFrame>
        <p:nvGraphicFramePr>
          <p:cNvPr id="2" name="表格 1"/>
          <p:cNvGraphicFramePr/>
          <p:nvPr>
            <p:custDataLst>
              <p:tags r:id="rId2"/>
            </p:custDataLst>
          </p:nvPr>
        </p:nvGraphicFramePr>
        <p:xfrm>
          <a:off x="635" y="1311275"/>
          <a:ext cx="12191365" cy="5546725"/>
        </p:xfrm>
        <a:graphic>
          <a:graphicData uri="http://schemas.openxmlformats.org/drawingml/2006/table">
            <a:tbl>
              <a:tblPr firstRow="1" bandRow="1"/>
              <a:tblGrid>
                <a:gridCol w="1600200"/>
                <a:gridCol w="1283970"/>
                <a:gridCol w="1873250"/>
                <a:gridCol w="1251585"/>
                <a:gridCol w="2652395"/>
                <a:gridCol w="1608455"/>
                <a:gridCol w="1921510"/>
              </a:tblGrid>
              <a:tr h="755650">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产品编号 </a:t>
                      </a:r>
                      <a:endParaRPr lang="en-US" sz="1400" b="0">
                        <a:solidFill>
                          <a:srgbClr val="044594"/>
                        </a:solidFill>
                        <a:latin typeface="思源黑体 Medium" panose="020B0600000000000000" pitchFamily="34" charset="-122"/>
                        <a:ea typeface="思源黑体 Medium" panose="020B0600000000000000" pitchFamily="34" charset="-122"/>
                      </a:endParaRPr>
                    </a:p>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Item No</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a:noFill/>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焦距 </a:t>
                      </a:r>
                      <a:endParaRPr lang="en-US" sz="1400" b="0">
                        <a:solidFill>
                          <a:srgbClr val="044594"/>
                        </a:solidFill>
                        <a:latin typeface="思源黑体 Medium" panose="020B0600000000000000" pitchFamily="34" charset="-122"/>
                        <a:ea typeface="思源黑体 Medium" panose="020B0600000000000000" pitchFamily="34" charset="-122"/>
                      </a:endParaRPr>
                    </a:p>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EFL mm</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a:noFill/>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扫描范围 </a:t>
                      </a:r>
                      <a:endParaRPr lang="en-US" sz="1400" b="0">
                        <a:solidFill>
                          <a:srgbClr val="044594"/>
                        </a:solidFill>
                        <a:latin typeface="思源黑体 Medium" panose="020B0600000000000000" pitchFamily="34" charset="-122"/>
                        <a:ea typeface="思源黑体 Medium" panose="020B0600000000000000" pitchFamily="34" charset="-122"/>
                      </a:endParaRPr>
                    </a:p>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Scan area mm</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a:noFill/>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波段  </a:t>
                      </a:r>
                      <a:endParaRPr lang="en-US" sz="1400" b="0">
                        <a:solidFill>
                          <a:srgbClr val="044594"/>
                        </a:solidFill>
                        <a:latin typeface="思源黑体 Medium" panose="020B0600000000000000" pitchFamily="34" charset="-122"/>
                        <a:ea typeface="思源黑体 Medium" panose="020B0600000000000000" pitchFamily="34" charset="-122"/>
                      </a:endParaRPr>
                    </a:p>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Wave mm</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a:noFill/>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入瞳直径 </a:t>
                      </a:r>
                      <a:endParaRPr lang="en-US" sz="1400" b="0">
                        <a:solidFill>
                          <a:srgbClr val="044594"/>
                        </a:solidFill>
                        <a:latin typeface="思源黑体 Medium" panose="020B0600000000000000" pitchFamily="34" charset="-122"/>
                        <a:ea typeface="思源黑体 Medium" panose="020B0600000000000000" pitchFamily="34" charset="-122"/>
                      </a:endParaRPr>
                    </a:p>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Extrance pupil dia  mm</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a:noFill/>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光斑</a:t>
                      </a:r>
                      <a:endParaRPr lang="en-US" sz="1400" b="0">
                        <a:solidFill>
                          <a:srgbClr val="044594"/>
                        </a:solidFill>
                        <a:latin typeface="思源黑体 Medium" panose="020B0600000000000000" pitchFamily="34" charset="-122"/>
                        <a:ea typeface="思源黑体 Medium" panose="020B0600000000000000" pitchFamily="34" charset="-122"/>
                      </a:endParaRPr>
                    </a:p>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Spot diaum</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a:noFill/>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螺纹</a:t>
                      </a:r>
                      <a:endParaRPr lang="en-US" sz="1400" b="0">
                        <a:solidFill>
                          <a:srgbClr val="044594"/>
                        </a:solidFill>
                        <a:latin typeface="思源黑体 Medium" panose="020B0600000000000000" pitchFamily="34" charset="-122"/>
                        <a:ea typeface="思源黑体 Medium" panose="020B0600000000000000" pitchFamily="34" charset="-122"/>
                      </a:endParaRPr>
                    </a:p>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Thread</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a:noFill/>
                    </a:lnT>
                    <a:lnB w="12700">
                      <a:solidFill>
                        <a:schemeClr val="tx1"/>
                      </a:solidFill>
                      <a:prstDash val="dot"/>
                    </a:lnB>
                    <a:lnTlToBr>
                      <a:noFill/>
                    </a:lnTlToBr>
                    <a:lnBlToTr>
                      <a:noFill/>
                    </a:lnBlToTr>
                    <a:solidFill>
                      <a:schemeClr val="accent1">
                        <a:lumMod val="20000"/>
                        <a:lumOff val="80000"/>
                      </a:schemeClr>
                    </a:solidFill>
                  </a:tcPr>
                </a:tc>
              </a:tr>
              <a:tr h="367665">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355-100-160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60x60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160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10(8)</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M85xl</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rgbClr val="F2F2F2"/>
                    </a:solidFill>
                  </a:tcPr>
                </a:tc>
              </a:tr>
              <a:tr h="368300">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355-100-160B</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110x110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160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10⑻</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M85xl</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r>
              <a:tr h="368300">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355-150-210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150X1S0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210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10(8)</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20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M85xl</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rgbClr val="F2F2F2"/>
                    </a:solidFill>
                  </a:tcPr>
                </a:tc>
              </a:tr>
              <a:tr h="369570">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355-175-254</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175x175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254</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10⑻</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25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N85X1</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r>
              <a:tr h="368935">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355-200-290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200x200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290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10⑻</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N85xl</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rgbClr val="F2F2F2"/>
                    </a:solidFill>
                  </a:tcPr>
                </a:tc>
              </a:tr>
              <a:tr h="368300">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355-220-330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200x200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330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10(8)</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MSxl</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r>
              <a:tr h="369570">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355-300-430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300x300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430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10(8)</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40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M85xl</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rgbClr val="F2F2F2"/>
                    </a:solidFill>
                  </a:tcPr>
                </a:tc>
              </a:tr>
              <a:tr h="368300">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355-2X</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2</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10-20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M22*0.75 Straight</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r>
              <a:tr h="367030">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355-4X</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4</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10-20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4</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M22*0.75 Straight</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rgbClr val="F2F2F2"/>
                    </a:solidFill>
                  </a:tcPr>
                </a:tc>
              </a:tr>
              <a:tr h="368935">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355-6X</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6</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10-20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4</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M22-0.75 Straight</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r>
              <a:tr h="368300">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355-8X</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8</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10-20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M22-0.75 Straight</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rgbClr val="F2F2F2"/>
                    </a:solidFill>
                  </a:tcPr>
                </a:tc>
              </a:tr>
              <a:tr h="369570">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355-10X</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10-20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1.8</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M22*0.75 Straight</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w="12700">
                      <a:solidFill>
                        <a:schemeClr val="tx1"/>
                      </a:solidFill>
                      <a:prstDash val="dot"/>
                    </a:lnB>
                    <a:lnTlToBr>
                      <a:noFill/>
                    </a:lnTlToBr>
                    <a:lnBlToTr>
                      <a:noFill/>
                    </a:lnBlToTr>
                    <a:solidFill>
                      <a:schemeClr val="accent1">
                        <a:lumMod val="20000"/>
                        <a:lumOff val="80000"/>
                      </a:schemeClr>
                    </a:solidFill>
                  </a:tcPr>
                </a:tc>
              </a:tr>
              <a:tr h="368300">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355-12X</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a:noFill/>
                    </a:lnL>
                    <a:lnR w="12700">
                      <a:solidFill>
                        <a:schemeClr val="tx1"/>
                      </a:solidFill>
                      <a:prstDash val="dot"/>
                    </a:lnR>
                    <a:lnT w="12700">
                      <a:solidFill>
                        <a:schemeClr val="tx1"/>
                      </a:solidFill>
                      <a:prstDash val="dot"/>
                    </a:lnT>
                    <a:lnB>
                      <a:noFill/>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355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a:noFill/>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12</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a:noFill/>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10-20</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a:noFill/>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1.5</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a:noFill/>
                    </a:lnB>
                    <a:lnTlToBr>
                      <a:noFill/>
                    </a:lnTlToBr>
                    <a:lnBlToTr>
                      <a:noFill/>
                    </a:lnBlToTr>
                    <a:solidFill>
                      <a:srgbClr val="F2F2F2"/>
                    </a:solidFill>
                  </a:tcPr>
                </a:tc>
                <a:tc>
                  <a:txBody>
                    <a:bodyPr/>
                    <a:p>
                      <a:pPr algn="ctr">
                        <a:buClrTx/>
                        <a:buSzTx/>
                        <a:buFontTx/>
                        <a:buNone/>
                      </a:pP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w="12700">
                      <a:solidFill>
                        <a:schemeClr val="tx1"/>
                      </a:solidFill>
                      <a:prstDash val="dot"/>
                    </a:lnR>
                    <a:lnT w="12700">
                      <a:solidFill>
                        <a:schemeClr val="tx1"/>
                      </a:solidFill>
                      <a:prstDash val="dot"/>
                    </a:lnT>
                    <a:lnB>
                      <a:noFill/>
                    </a:lnB>
                    <a:lnTlToBr>
                      <a:noFill/>
                    </a:lnTlToBr>
                    <a:lnBlToTr>
                      <a:noFill/>
                    </a:lnBlToTr>
                    <a:solidFill>
                      <a:srgbClr val="F2F2F2"/>
                    </a:solidFill>
                  </a:tcPr>
                </a:tc>
                <a:tc>
                  <a:txBody>
                    <a:bodyPr/>
                    <a:p>
                      <a:pPr algn="ctr">
                        <a:buClrTx/>
                        <a:buSzTx/>
                        <a:buFontTx/>
                        <a:buNone/>
                      </a:pPr>
                      <a:r>
                        <a:rPr lang="en-US" sz="1400" b="0">
                          <a:solidFill>
                            <a:srgbClr val="044594"/>
                          </a:solidFill>
                          <a:latin typeface="思源黑体 Medium" panose="020B0600000000000000" pitchFamily="34" charset="-122"/>
                          <a:ea typeface="思源黑体 Medium" panose="020B0600000000000000" pitchFamily="34" charset="-122"/>
                        </a:rPr>
                        <a:t>M22-0.75 Straight</a:t>
                      </a:r>
                      <a:endParaRPr lang="en-US" sz="1400" b="0">
                        <a:solidFill>
                          <a:srgbClr val="044594"/>
                        </a:solidFill>
                        <a:latin typeface="思源黑体 Medium" panose="020B0600000000000000" pitchFamily="34" charset="-122"/>
                        <a:ea typeface="思源黑体 Medium" panose="020B0600000000000000" pitchFamily="34" charset="-122"/>
                      </a:endParaRPr>
                    </a:p>
                  </a:txBody>
                  <a:tcPr marL="12700" marR="12700" marT="12700" anchor="ctr">
                    <a:lnL w="12700">
                      <a:solidFill>
                        <a:schemeClr val="tx1"/>
                      </a:solidFill>
                      <a:prstDash val="dot"/>
                    </a:lnL>
                    <a:lnR>
                      <a:noFill/>
                    </a:lnR>
                    <a:lnT w="12700">
                      <a:solidFill>
                        <a:schemeClr val="tx1"/>
                      </a:solidFill>
                      <a:prstDash val="dot"/>
                    </a:lnT>
                    <a:lnB>
                      <a:noFill/>
                    </a:lnB>
                    <a:lnTlToBr>
                      <a:noFill/>
                    </a:lnTlToBr>
                    <a:lnBlToTr>
                      <a:noFill/>
                    </a:lnBlToTr>
                    <a:solidFill>
                      <a:srgbClr val="F2F2F2"/>
                    </a:solidFill>
                  </a:tcPr>
                </a:tc>
              </a:tr>
            </a:tbl>
          </a:graphicData>
        </a:graphic>
      </p:graphicFrame>
    </p:spTree>
    <p:custDataLst>
      <p:tags r:id="rId3"/>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28"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gradFill>
            <a:gsLst>
              <a:gs pos="36000">
                <a:srgbClr val="004E9E"/>
              </a:gs>
              <a:gs pos="79000">
                <a:srgbClr val="FFFFFF">
                  <a:alpha val="24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pic>
        <p:nvPicPr>
          <p:cNvPr id="5" name="图片 4" descr="切割 3"/>
          <p:cNvPicPr>
            <a:picLocks noChangeAspect="1"/>
          </p:cNvPicPr>
          <p:nvPr>
            <p:custDataLst>
              <p:tags r:id="rId2"/>
            </p:custDataLst>
          </p:nvPr>
        </p:nvPicPr>
        <p:blipFill>
          <a:blip r:embed="rId3">
            <a:lum bright="6000" contrast="12000"/>
          </a:blip>
          <a:stretch>
            <a:fillRect/>
          </a:stretch>
        </p:blipFill>
        <p:spPr>
          <a:xfrm>
            <a:off x="0" y="0"/>
            <a:ext cx="4867275" cy="3495675"/>
          </a:xfrm>
          <a:prstGeom prst="rect">
            <a:avLst/>
          </a:prstGeom>
          <a:ln w="38100">
            <a:noFill/>
          </a:ln>
        </p:spPr>
      </p:pic>
      <p:sp>
        <p:nvSpPr>
          <p:cNvPr id="38" name="Content Placeholder 2"/>
          <p:cNvSpPr txBox="1"/>
          <p:nvPr/>
        </p:nvSpPr>
        <p:spPr>
          <a:xfrm>
            <a:off x="5051425" y="2957830"/>
            <a:ext cx="2161540" cy="60071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切割</a:t>
            </a:r>
            <a:r>
              <a:rPr lang="en-US" altLang="zh-CN" sz="3200" b="1" dirty="0">
                <a:solidFill>
                  <a:schemeClr val="bg1"/>
                </a:solidFill>
                <a:latin typeface="思源黑体 Medium" panose="020B0600000000000000" pitchFamily="34" charset="-122"/>
                <a:ea typeface="思源黑体 Medium" panose="020B0600000000000000" pitchFamily="34" charset="-122"/>
              </a:rPr>
              <a:t>&amp;</a:t>
            </a:r>
            <a:r>
              <a:rPr lang="zh-CN" altLang="en-US" sz="3200" b="1" dirty="0">
                <a:solidFill>
                  <a:schemeClr val="bg1"/>
                </a:solidFill>
                <a:latin typeface="思源黑体 Medium" panose="020B0600000000000000" pitchFamily="34" charset="-122"/>
                <a:ea typeface="思源黑体 Medium" panose="020B0600000000000000" pitchFamily="34" charset="-122"/>
                <a:sym typeface="+mn-ea"/>
              </a:rPr>
              <a:t>退火</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a:p>
            <a:pPr algn="l">
              <a:buClr>
                <a:srgbClr val="202F3D">
                  <a:lumMod val="75000"/>
                </a:srgbClr>
              </a:buClr>
            </a:pP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39" name="Content Placeholder 2"/>
          <p:cNvSpPr txBox="1"/>
          <p:nvPr/>
        </p:nvSpPr>
        <p:spPr>
          <a:xfrm>
            <a:off x="4782820" y="3418205"/>
            <a:ext cx="2972435"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rPr>
              <a:t>Sawing&amp;</a:t>
            </a:r>
            <a:r>
              <a:rPr lang="en-US" sz="1800" spc="300" dirty="0">
                <a:solidFill>
                  <a:schemeClr val="bg1"/>
                </a:solidFill>
                <a:latin typeface="思源黑体 Medium" panose="020B0600000000000000" pitchFamily="34" charset="-122"/>
                <a:ea typeface="思源黑体 Medium" panose="020B0600000000000000" pitchFamily="34" charset="-122"/>
                <a:sym typeface="+mn-ea"/>
              </a:rPr>
              <a:t>Annealing</a:t>
            </a:r>
            <a:endParaRPr lang="en-US" sz="1800" spc="300" dirty="0">
              <a:solidFill>
                <a:schemeClr val="bg1"/>
              </a:solidFill>
              <a:latin typeface="思源黑体 Medium" panose="020B0600000000000000" pitchFamily="34" charset="-122"/>
              <a:ea typeface="思源黑体 Medium" panose="020B0600000000000000" pitchFamily="34" charset="-122"/>
            </a:endParaRPr>
          </a:p>
        </p:txBody>
      </p:sp>
      <p:pic>
        <p:nvPicPr>
          <p:cNvPr id="7" name="图片 6"/>
          <p:cNvPicPr>
            <a:picLocks noChangeAspect="1"/>
          </p:cNvPicPr>
          <p:nvPr>
            <p:custDataLst>
              <p:tags r:id="rId4"/>
            </p:custDataLst>
          </p:nvPr>
        </p:nvPicPr>
        <p:blipFill>
          <a:blip r:embed="rId5">
            <a:lum bright="6000" contrast="12000"/>
          </a:blip>
          <a:stretch>
            <a:fillRect/>
          </a:stretch>
        </p:blipFill>
        <p:spPr>
          <a:xfrm>
            <a:off x="0" y="3742690"/>
            <a:ext cx="4867910" cy="3114675"/>
          </a:xfrm>
          <a:prstGeom prst="rect">
            <a:avLst/>
          </a:prstGeom>
          <a:ln w="38100">
            <a:noFill/>
          </a:ln>
        </p:spPr>
      </p:pic>
      <p:pic>
        <p:nvPicPr>
          <p:cNvPr id="9" name="图片 8"/>
          <p:cNvPicPr>
            <a:picLocks noChangeAspect="1"/>
          </p:cNvPicPr>
          <p:nvPr/>
        </p:nvPicPr>
        <p:blipFill>
          <a:blip r:embed="rId6">
            <a:lum bright="6000" contrast="6000"/>
          </a:blip>
          <a:stretch>
            <a:fillRect/>
          </a:stretch>
        </p:blipFill>
        <p:spPr>
          <a:xfrm>
            <a:off x="7269480" y="3743325"/>
            <a:ext cx="4922520" cy="3114675"/>
          </a:xfrm>
          <a:prstGeom prst="rect">
            <a:avLst/>
          </a:prstGeom>
          <a:ln w="38100">
            <a:noFill/>
          </a:ln>
        </p:spPr>
      </p:pic>
      <p:pic>
        <p:nvPicPr>
          <p:cNvPr id="2" name="图片 1"/>
          <p:cNvPicPr>
            <a:picLocks noChangeAspect="1"/>
          </p:cNvPicPr>
          <p:nvPr/>
        </p:nvPicPr>
        <p:blipFill>
          <a:blip r:embed="rId7"/>
          <a:stretch>
            <a:fillRect/>
          </a:stretch>
        </p:blipFill>
        <p:spPr>
          <a:xfrm>
            <a:off x="7270115" y="0"/>
            <a:ext cx="4922520" cy="3566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28"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gradFill>
            <a:gsLst>
              <a:gs pos="36000">
                <a:srgbClr val="004E9E"/>
              </a:gs>
              <a:gs pos="79000">
                <a:srgbClr val="FFFFFF">
                  <a:alpha val="24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pic>
        <p:nvPicPr>
          <p:cNvPr id="5" name="图片 4" descr="CNC 4"/>
          <p:cNvPicPr>
            <a:picLocks noChangeAspect="1"/>
          </p:cNvPicPr>
          <p:nvPr/>
        </p:nvPicPr>
        <p:blipFill>
          <a:blip r:embed="rId2">
            <a:lum bright="12000" contrast="6000"/>
          </a:blip>
          <a:stretch>
            <a:fillRect/>
          </a:stretch>
        </p:blipFill>
        <p:spPr>
          <a:xfrm>
            <a:off x="7430770" y="0"/>
            <a:ext cx="4761230" cy="3253740"/>
          </a:xfrm>
          <a:prstGeom prst="rect">
            <a:avLst/>
          </a:prstGeom>
          <a:ln w="38100">
            <a:noFill/>
          </a:ln>
        </p:spPr>
      </p:pic>
      <p:pic>
        <p:nvPicPr>
          <p:cNvPr id="6" name="图片 5" descr="CNC 2"/>
          <p:cNvPicPr>
            <a:picLocks noChangeAspect="1"/>
          </p:cNvPicPr>
          <p:nvPr/>
        </p:nvPicPr>
        <p:blipFill>
          <a:blip r:embed="rId3">
            <a:lum bright="12000" contrast="6000"/>
          </a:blip>
          <a:stretch>
            <a:fillRect/>
          </a:stretch>
        </p:blipFill>
        <p:spPr>
          <a:xfrm>
            <a:off x="0" y="0"/>
            <a:ext cx="5010785" cy="3259455"/>
          </a:xfrm>
          <a:prstGeom prst="rect">
            <a:avLst/>
          </a:prstGeom>
          <a:ln w="38100">
            <a:noFill/>
          </a:ln>
        </p:spPr>
      </p:pic>
      <p:sp>
        <p:nvSpPr>
          <p:cNvPr id="38" name="Content Placeholder 2"/>
          <p:cNvSpPr txBox="1"/>
          <p:nvPr/>
        </p:nvSpPr>
        <p:spPr>
          <a:xfrm>
            <a:off x="5118180" y="2828567"/>
            <a:ext cx="3116135" cy="60075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倒角</a:t>
            </a:r>
            <a:r>
              <a:rPr lang="en-US" altLang="zh-CN" sz="3200" b="1" dirty="0">
                <a:solidFill>
                  <a:schemeClr val="bg1"/>
                </a:solidFill>
                <a:latin typeface="思源黑体 Medium" panose="020B0600000000000000" pitchFamily="34" charset="-122"/>
                <a:ea typeface="思源黑体 Medium" panose="020B0600000000000000" pitchFamily="34" charset="-122"/>
              </a:rPr>
              <a:t>&amp; </a:t>
            </a:r>
            <a:r>
              <a:rPr lang="zh-CN" altLang="en-US" sz="3200" b="1" dirty="0">
                <a:solidFill>
                  <a:schemeClr val="bg1"/>
                </a:solidFill>
                <a:latin typeface="思源黑体 Medium" panose="020B0600000000000000" pitchFamily="34" charset="-122"/>
                <a:ea typeface="思源黑体 Medium" panose="020B0600000000000000" pitchFamily="34" charset="-122"/>
                <a:sym typeface="+mn-ea"/>
              </a:rPr>
              <a:t>研磨</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a:p>
            <a:pPr algn="l">
              <a:buClr>
                <a:srgbClr val="202F3D">
                  <a:lumMod val="75000"/>
                </a:srgbClr>
              </a:buClr>
            </a:pPr>
            <a:r>
              <a:rPr lang="en-US" altLang="zh-CN" sz="3200" b="1" dirty="0">
                <a:solidFill>
                  <a:srgbClr val="004E9E"/>
                </a:solidFill>
                <a:latin typeface="思源黑体 Medium" panose="020B0600000000000000" pitchFamily="34" charset="-122"/>
                <a:ea typeface="思源黑体 Medium" panose="020B0600000000000000" pitchFamily="34" charset="-122"/>
              </a:rPr>
              <a:t> </a:t>
            </a:r>
            <a:endParaRPr lang="en-US" altLang="zh-CN" sz="3200" b="1" dirty="0">
              <a:solidFill>
                <a:srgbClr val="004E9E"/>
              </a:solidFill>
              <a:latin typeface="思源黑体 Medium" panose="020B0600000000000000" pitchFamily="34" charset="-122"/>
              <a:ea typeface="思源黑体 Medium" panose="020B0600000000000000" pitchFamily="34" charset="-122"/>
            </a:endParaRPr>
          </a:p>
        </p:txBody>
      </p:sp>
      <p:pic>
        <p:nvPicPr>
          <p:cNvPr id="2" name="图片 1"/>
          <p:cNvPicPr>
            <a:picLocks noChangeAspect="1"/>
          </p:cNvPicPr>
          <p:nvPr/>
        </p:nvPicPr>
        <p:blipFill>
          <a:blip r:embed="rId4">
            <a:lum bright="6000"/>
          </a:blip>
          <a:stretch>
            <a:fillRect/>
          </a:stretch>
        </p:blipFill>
        <p:spPr>
          <a:xfrm>
            <a:off x="0" y="3558540"/>
            <a:ext cx="5010785" cy="3299460"/>
          </a:xfrm>
          <a:prstGeom prst="rect">
            <a:avLst/>
          </a:prstGeom>
          <a:ln w="38100">
            <a:noFill/>
          </a:ln>
        </p:spPr>
      </p:pic>
      <p:pic>
        <p:nvPicPr>
          <p:cNvPr id="4" name="图片 3"/>
          <p:cNvPicPr>
            <a:picLocks noChangeAspect="1"/>
          </p:cNvPicPr>
          <p:nvPr/>
        </p:nvPicPr>
        <p:blipFill>
          <a:blip r:embed="rId5"/>
          <a:stretch>
            <a:fillRect/>
          </a:stretch>
        </p:blipFill>
        <p:spPr>
          <a:xfrm>
            <a:off x="7430770" y="3559810"/>
            <a:ext cx="4761230" cy="3297555"/>
          </a:xfrm>
          <a:prstGeom prst="rect">
            <a:avLst/>
          </a:prstGeom>
        </p:spPr>
      </p:pic>
      <p:sp>
        <p:nvSpPr>
          <p:cNvPr id="39" name="Content Placeholder 2"/>
          <p:cNvSpPr txBox="1"/>
          <p:nvPr/>
        </p:nvSpPr>
        <p:spPr>
          <a:xfrm>
            <a:off x="4808855" y="3323590"/>
            <a:ext cx="3280410"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rPr>
              <a:t>Chamfering&amp;G</a:t>
            </a:r>
            <a:r>
              <a:rPr lang="en-US" altLang="zh-CN" sz="1800" dirty="0">
                <a:solidFill>
                  <a:srgbClr val="FFFFFF"/>
                </a:solidFill>
                <a:latin typeface="思源黑体 Medium" panose="020B0600000000000000" pitchFamily="34" charset="-122"/>
                <a:ea typeface="思源黑体 Medium" panose="020B0600000000000000" pitchFamily="34" charset="-122"/>
                <a:sym typeface="+mn-ea"/>
              </a:rPr>
              <a:t>rinding</a:t>
            </a:r>
            <a:endParaRPr lang="en-US" sz="1800" spc="300" dirty="0">
              <a:solidFill>
                <a:schemeClr val="bg1"/>
              </a:solidFill>
              <a:latin typeface="思源黑体 Medium" panose="020B0600000000000000" pitchFamily="34" charset="-122"/>
              <a:ea typeface="思源黑体 Medium" panose="020B0600000000000000" pitchFamily="34" charset="-122"/>
            </a:endParaRPr>
          </a:p>
          <a:p>
            <a:pPr algn="l">
              <a:buClr>
                <a:srgbClr val="202F3D">
                  <a:lumMod val="75000"/>
                </a:srgbClr>
              </a:buClr>
            </a:pPr>
            <a:r>
              <a:rPr lang="en-US" sz="1800" b="1" spc="300" dirty="0">
                <a:solidFill>
                  <a:schemeClr val="bg1"/>
                </a:solidFill>
                <a:latin typeface="思源黑体 Medium" panose="020B0600000000000000" pitchFamily="34" charset="-122"/>
                <a:ea typeface="思源黑体 Medium" panose="020B0600000000000000" pitchFamily="34" charset="-122"/>
              </a:rPr>
              <a:t> </a:t>
            </a:r>
            <a:endParaRPr lang="en-US" sz="1800" b="1" spc="300" dirty="0">
              <a:solidFill>
                <a:schemeClr val="bg1"/>
              </a:solidFill>
              <a:latin typeface="思源黑体 Medium" panose="020B0600000000000000" pitchFamily="34" charset="-122"/>
              <a:ea typeface="思源黑体 Medium" panose="020B06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28"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gradFill>
            <a:gsLst>
              <a:gs pos="56000">
                <a:srgbClr val="004E9E"/>
              </a:gs>
              <a:gs pos="100000">
                <a:srgbClr val="FFFFFF">
                  <a:alpha val="24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pic>
        <p:nvPicPr>
          <p:cNvPr id="13" name="图片 12"/>
          <p:cNvPicPr>
            <a:picLocks noChangeAspect="1"/>
          </p:cNvPicPr>
          <p:nvPr>
            <p:custDataLst>
              <p:tags r:id="rId2"/>
            </p:custDataLst>
          </p:nvPr>
        </p:nvPicPr>
        <p:blipFill>
          <a:blip r:embed="rId3">
            <a:lum bright="12000"/>
          </a:blip>
          <a:stretch>
            <a:fillRect/>
          </a:stretch>
        </p:blipFill>
        <p:spPr>
          <a:xfrm>
            <a:off x="207010" y="939165"/>
            <a:ext cx="5758815" cy="4154170"/>
          </a:xfrm>
          <a:prstGeom prst="rect">
            <a:avLst/>
          </a:prstGeom>
          <a:ln w="38100">
            <a:noFill/>
          </a:ln>
        </p:spPr>
      </p:pic>
      <p:pic>
        <p:nvPicPr>
          <p:cNvPr id="16" name="图片 15"/>
          <p:cNvPicPr>
            <a:picLocks noChangeAspect="1"/>
          </p:cNvPicPr>
          <p:nvPr>
            <p:custDataLst>
              <p:tags r:id="rId4"/>
            </p:custDataLst>
          </p:nvPr>
        </p:nvPicPr>
        <p:blipFill>
          <a:blip r:embed="rId5">
            <a:lum bright="12000"/>
          </a:blip>
          <a:stretch>
            <a:fillRect/>
          </a:stretch>
        </p:blipFill>
        <p:spPr>
          <a:xfrm>
            <a:off x="6205220" y="937260"/>
            <a:ext cx="5800090" cy="4110990"/>
          </a:xfrm>
          <a:prstGeom prst="rect">
            <a:avLst/>
          </a:prstGeom>
          <a:ln w="38100">
            <a:noFill/>
          </a:ln>
        </p:spPr>
      </p:pic>
      <p:sp>
        <p:nvSpPr>
          <p:cNvPr id="38" name="Content Placeholder 2"/>
          <p:cNvSpPr txBox="1"/>
          <p:nvPr/>
        </p:nvSpPr>
        <p:spPr>
          <a:xfrm>
            <a:off x="5374085" y="5247917"/>
            <a:ext cx="3116135" cy="60075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抛</a:t>
            </a:r>
            <a:r>
              <a:rPr lang="en-US" altLang="zh-CN" sz="3200" b="1" dirty="0">
                <a:solidFill>
                  <a:schemeClr val="bg1"/>
                </a:solidFill>
                <a:latin typeface="思源黑体 Medium" panose="020B0600000000000000" pitchFamily="34" charset="-122"/>
                <a:ea typeface="思源黑体 Medium" panose="020B0600000000000000" pitchFamily="34" charset="-122"/>
              </a:rPr>
              <a:t>  </a:t>
            </a:r>
            <a:r>
              <a:rPr lang="zh-CN" altLang="en-US" sz="3200" b="1" dirty="0">
                <a:solidFill>
                  <a:schemeClr val="bg1"/>
                </a:solidFill>
                <a:latin typeface="思源黑体 Medium" panose="020B0600000000000000" pitchFamily="34" charset="-122"/>
                <a:ea typeface="思源黑体 Medium" panose="020B0600000000000000" pitchFamily="34" charset="-122"/>
              </a:rPr>
              <a:t>光</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39" name="Content Placeholder 2"/>
          <p:cNvSpPr txBox="1"/>
          <p:nvPr/>
        </p:nvSpPr>
        <p:spPr>
          <a:xfrm>
            <a:off x="5374085" y="5867898"/>
            <a:ext cx="3349599" cy="367477"/>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rPr>
              <a:t>Polishing</a:t>
            </a:r>
            <a:endParaRPr lang="en-US" sz="1800" spc="300" dirty="0">
              <a:solidFill>
                <a:schemeClr val="bg1"/>
              </a:solidFill>
              <a:latin typeface="思源黑体 Medium" panose="020B0600000000000000" pitchFamily="34" charset="-122"/>
              <a:ea typeface="思源黑体 Medium" panose="020B0600000000000000"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28"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gradFill>
            <a:gsLst>
              <a:gs pos="39000">
                <a:srgbClr val="004E9E"/>
              </a:gs>
              <a:gs pos="100000">
                <a:srgbClr val="FFFFFF">
                  <a:alpha val="24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nvGrpSpPr>
          <p:cNvPr id="2" name="组合 1"/>
          <p:cNvGrpSpPr/>
          <p:nvPr/>
        </p:nvGrpSpPr>
        <p:grpSpPr>
          <a:xfrm>
            <a:off x="567603" y="914983"/>
            <a:ext cx="11070124" cy="5822368"/>
            <a:chOff x="1339" y="1756"/>
            <a:chExt cx="16441" cy="8468"/>
          </a:xfrm>
        </p:grpSpPr>
        <p:sp>
          <p:nvSpPr>
            <p:cNvPr id="6" name="Rectangle 9"/>
            <p:cNvSpPr/>
            <p:nvPr/>
          </p:nvSpPr>
          <p:spPr>
            <a:xfrm>
              <a:off x="7744" y="1848"/>
              <a:ext cx="3836" cy="3907"/>
            </a:xfrm>
            <a:prstGeom prst="rect">
              <a:avLst/>
            </a:prstGeom>
            <a:solidFill>
              <a:srgbClr val="004E9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lumMod val="65000"/>
                  </a:prstClr>
                </a:solidFill>
                <a:effectLst/>
                <a:uLnTx/>
                <a:uFillTx/>
                <a:latin typeface="Lato" panose="020F0502020204030203" pitchFamily="34" charset="0"/>
                <a:ea typeface="微软雅黑" panose="020B0503020204020204" pitchFamily="34" charset="-122"/>
              </a:endParaRPr>
            </a:p>
          </p:txBody>
        </p:sp>
        <p:sp>
          <p:nvSpPr>
            <p:cNvPr id="7" name="Rectangle 10"/>
            <p:cNvSpPr/>
            <p:nvPr/>
          </p:nvSpPr>
          <p:spPr>
            <a:xfrm>
              <a:off x="7944" y="5754"/>
              <a:ext cx="3720" cy="4454"/>
            </a:xfrm>
            <a:prstGeom prst="rect">
              <a:avLst/>
            </a:prstGeom>
            <a:solidFill>
              <a:srgbClr val="004E9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lumMod val="65000"/>
                  </a:prstClr>
                </a:solidFill>
                <a:effectLst/>
                <a:uLnTx/>
                <a:uFillTx/>
                <a:latin typeface="Lato" panose="020F0502020204030203" pitchFamily="34" charset="0"/>
                <a:ea typeface="微软雅黑" panose="020B0503020204020204" pitchFamily="34" charset="-122"/>
              </a:endParaRPr>
            </a:p>
          </p:txBody>
        </p:sp>
        <p:sp>
          <p:nvSpPr>
            <p:cNvPr id="10" name="Rectangle 13"/>
            <p:cNvSpPr/>
            <p:nvPr/>
          </p:nvSpPr>
          <p:spPr>
            <a:xfrm>
              <a:off x="8769" y="1770"/>
              <a:ext cx="2153" cy="1505"/>
            </a:xfrm>
            <a:prstGeom prst="rect">
              <a:avLst/>
            </a:prstGeom>
            <a:solidFill>
              <a:srgbClr val="004E9E"/>
            </a:solidFill>
            <a:ln w="254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lumMod val="65000"/>
                  </a:prstClr>
                </a:solidFill>
                <a:effectLst/>
                <a:uLnTx/>
                <a:uFillTx/>
                <a:latin typeface="Lato" panose="020F0502020204030203" pitchFamily="34" charset="0"/>
                <a:ea typeface="微软雅黑" panose="020B0503020204020204" pitchFamily="34" charset="-122"/>
              </a:endParaRPr>
            </a:p>
          </p:txBody>
        </p:sp>
        <p:sp>
          <p:nvSpPr>
            <p:cNvPr id="11" name="Rectangle 14"/>
            <p:cNvSpPr/>
            <p:nvPr/>
          </p:nvSpPr>
          <p:spPr>
            <a:xfrm>
              <a:off x="8641" y="5870"/>
              <a:ext cx="2264" cy="1288"/>
            </a:xfrm>
            <a:prstGeom prst="rect">
              <a:avLst/>
            </a:prstGeom>
            <a:solidFill>
              <a:srgbClr val="004E9E"/>
            </a:solidFill>
            <a:ln w="254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lumMod val="65000"/>
                  </a:prstClr>
                </a:solidFill>
                <a:effectLst/>
                <a:uLnTx/>
                <a:uFillTx/>
                <a:latin typeface="Lato" panose="020F0502020204030203" pitchFamily="34" charset="0"/>
                <a:ea typeface="微软雅黑" panose="020B0503020204020204" pitchFamily="34" charset="-122"/>
              </a:endParaRPr>
            </a:p>
          </p:txBody>
        </p:sp>
        <p:sp>
          <p:nvSpPr>
            <p:cNvPr id="14" name="Content Placeholder 2"/>
            <p:cNvSpPr txBox="1"/>
            <p:nvPr/>
          </p:nvSpPr>
          <p:spPr>
            <a:xfrm>
              <a:off x="8807" y="2078"/>
              <a:ext cx="2151" cy="1058"/>
            </a:xfrm>
            <a:prstGeom prst="rect">
              <a:avLst/>
            </a:prstGeom>
          </p:spPr>
          <p:txBody>
            <a:bodyPr vert="horz" lIns="91440" tIns="45720" rIns="91440" bIns="45720" rtlCol="0" anchor="ctr">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buClr>
                  <a:srgbClr val="202F3D">
                    <a:lumMod val="75000"/>
                  </a:srgbClr>
                </a:buClr>
              </a:pPr>
              <a:r>
                <a:rPr lang="zh-CN" altLang="en-US" sz="2000" dirty="0">
                  <a:solidFill>
                    <a:srgbClr val="FFFFFF"/>
                  </a:solidFill>
                  <a:latin typeface="思源黑体 Medium" panose="020B0600000000000000" pitchFamily="34" charset="-122"/>
                  <a:ea typeface="思源黑体 Medium" panose="020B0600000000000000" pitchFamily="34" charset="-122"/>
                </a:rPr>
                <a:t>铣磨</a:t>
              </a:r>
              <a:endParaRPr lang="zh-CN" altLang="en-US" sz="2000" dirty="0">
                <a:solidFill>
                  <a:srgbClr val="FFFFFF"/>
                </a:solidFill>
                <a:latin typeface="思源黑体 Medium" panose="020B0600000000000000" pitchFamily="34" charset="-122"/>
                <a:ea typeface="思源黑体 Medium" panose="020B0600000000000000" pitchFamily="34" charset="-122"/>
              </a:endParaRPr>
            </a:p>
            <a:p>
              <a:pPr algn="ctr">
                <a:buClr>
                  <a:srgbClr val="202F3D">
                    <a:lumMod val="75000"/>
                  </a:srgbClr>
                </a:buClr>
              </a:pPr>
              <a:r>
                <a:rPr lang="en-US" altLang="zh-CN" sz="1200" dirty="0">
                  <a:solidFill>
                    <a:srgbClr val="FFFFFF"/>
                  </a:solidFill>
                  <a:latin typeface="思源黑体 Medium" panose="020B0600000000000000" pitchFamily="34" charset="-122"/>
                  <a:ea typeface="思源黑体 Medium" panose="020B0600000000000000" pitchFamily="34" charset="-122"/>
                </a:rPr>
                <a:t>Grinding</a:t>
              </a:r>
              <a:endParaRPr lang="en-US" altLang="zh-CN" sz="1200" dirty="0">
                <a:solidFill>
                  <a:srgbClr val="FFFFFF"/>
                </a:solidFill>
                <a:latin typeface="思源黑体 Medium" panose="020B0600000000000000" pitchFamily="34" charset="-122"/>
                <a:ea typeface="思源黑体 Medium" panose="020B0600000000000000" pitchFamily="34" charset="-122"/>
              </a:endParaRPr>
            </a:p>
          </p:txBody>
        </p:sp>
        <p:sp>
          <p:nvSpPr>
            <p:cNvPr id="15" name="Content Placeholder 2"/>
            <p:cNvSpPr txBox="1"/>
            <p:nvPr/>
          </p:nvSpPr>
          <p:spPr>
            <a:xfrm>
              <a:off x="8783" y="4213"/>
              <a:ext cx="2198" cy="873"/>
            </a:xfrm>
            <a:prstGeom prst="rect">
              <a:avLst/>
            </a:prstGeom>
          </p:spPr>
          <p:txBody>
            <a:bodyPr vert="horz" lIns="91440" tIns="45720" rIns="91440" bIns="45720" rtlCol="0" anchor="ctr">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buClr>
                  <a:srgbClr val="202F3D">
                    <a:lumMod val="75000"/>
                  </a:srgbClr>
                </a:buClr>
              </a:pPr>
              <a:r>
                <a:rPr lang="zh-CN" altLang="id-ID" sz="2000" dirty="0">
                  <a:solidFill>
                    <a:srgbClr val="FFFFFF"/>
                  </a:solidFill>
                  <a:latin typeface="思源黑体 Medium" panose="020B0600000000000000" pitchFamily="34" charset="-122"/>
                  <a:ea typeface="思源黑体 Medium" panose="020B0600000000000000" pitchFamily="34" charset="-122"/>
                </a:rPr>
                <a:t>精磨</a:t>
              </a:r>
              <a:endParaRPr lang="zh-CN" altLang="id-ID" sz="2000" dirty="0">
                <a:solidFill>
                  <a:srgbClr val="FFFFFF"/>
                </a:solidFill>
                <a:latin typeface="思源黑体 Medium" panose="020B0600000000000000" pitchFamily="34" charset="-122"/>
                <a:ea typeface="思源黑体 Medium" panose="020B0600000000000000" pitchFamily="34" charset="-122"/>
              </a:endParaRPr>
            </a:p>
            <a:p>
              <a:pPr algn="ctr">
                <a:buClr>
                  <a:srgbClr val="202F3D">
                    <a:lumMod val="75000"/>
                  </a:srgbClr>
                </a:buClr>
              </a:pPr>
              <a:r>
                <a:rPr lang="en-US" altLang="zh-CN" sz="1200" dirty="0">
                  <a:solidFill>
                    <a:srgbClr val="FFFFFF"/>
                  </a:solidFill>
                  <a:latin typeface="思源黑体 Medium" panose="020B0600000000000000" pitchFamily="34" charset="-122"/>
                  <a:ea typeface="思源黑体 Medium" panose="020B0600000000000000" pitchFamily="34" charset="-122"/>
                </a:rPr>
                <a:t>Fine grinding</a:t>
              </a:r>
              <a:endParaRPr lang="en-US" altLang="zh-CN" sz="1200" dirty="0">
                <a:solidFill>
                  <a:srgbClr val="FFFFFF"/>
                </a:solidFill>
                <a:latin typeface="思源黑体 Medium" panose="020B0600000000000000" pitchFamily="34" charset="-122"/>
                <a:ea typeface="思源黑体 Medium" panose="020B0600000000000000" pitchFamily="34" charset="-122"/>
              </a:endParaRPr>
            </a:p>
          </p:txBody>
        </p:sp>
        <p:sp>
          <p:nvSpPr>
            <p:cNvPr id="16" name="Content Placeholder 2"/>
            <p:cNvSpPr txBox="1"/>
            <p:nvPr/>
          </p:nvSpPr>
          <p:spPr>
            <a:xfrm>
              <a:off x="8535" y="5946"/>
              <a:ext cx="2538" cy="1093"/>
            </a:xfrm>
            <a:prstGeom prst="rect">
              <a:avLst/>
            </a:prstGeom>
          </p:spPr>
          <p:txBody>
            <a:bodyPr vert="horz" lIns="91440" tIns="45720" rIns="91440" bIns="45720" rtlCol="0" anchor="ctr">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buClr>
                  <a:srgbClr val="202F3D">
                    <a:lumMod val="75000"/>
                  </a:srgbClr>
                </a:buClr>
              </a:pPr>
              <a:r>
                <a:rPr lang="zh-CN" altLang="id-ID" sz="2000" dirty="0">
                  <a:solidFill>
                    <a:srgbClr val="FFFFFF"/>
                  </a:solidFill>
                  <a:latin typeface="思源黑体 Medium" panose="020B0600000000000000" pitchFamily="34" charset="-122"/>
                  <a:ea typeface="思源黑体 Medium" panose="020B0600000000000000" pitchFamily="34" charset="-122"/>
                </a:rPr>
                <a:t>成盘</a:t>
              </a:r>
              <a:endParaRPr lang="zh-CN" altLang="id-ID" sz="2000" dirty="0">
                <a:solidFill>
                  <a:srgbClr val="FFFFFF"/>
                </a:solidFill>
                <a:latin typeface="思源黑体 Medium" panose="020B0600000000000000" pitchFamily="34" charset="-122"/>
                <a:ea typeface="思源黑体 Medium" panose="020B0600000000000000" pitchFamily="34" charset="-122"/>
              </a:endParaRPr>
            </a:p>
            <a:p>
              <a:pPr algn="ctr">
                <a:buClr>
                  <a:srgbClr val="202F3D">
                    <a:lumMod val="75000"/>
                  </a:srgbClr>
                </a:buClr>
              </a:pPr>
              <a:r>
                <a:rPr lang="en-US" altLang="zh-CN" sz="1200" dirty="0">
                  <a:solidFill>
                    <a:srgbClr val="FFFFFF"/>
                  </a:solidFill>
                  <a:latin typeface="思源黑体 Medium" panose="020B0600000000000000" pitchFamily="34" charset="-122"/>
                  <a:ea typeface="思源黑体 Medium" panose="020B0600000000000000" pitchFamily="34" charset="-122"/>
                </a:rPr>
                <a:t>Grinding</a:t>
              </a:r>
              <a:endParaRPr lang="en-US" altLang="zh-CN" sz="1200" dirty="0">
                <a:solidFill>
                  <a:srgbClr val="FFFFFF"/>
                </a:solidFill>
                <a:latin typeface="思源黑体 Medium" panose="020B0600000000000000" pitchFamily="34" charset="-122"/>
                <a:ea typeface="思源黑体 Medium" panose="020B0600000000000000" pitchFamily="34" charset="-122"/>
              </a:endParaRPr>
            </a:p>
          </p:txBody>
        </p:sp>
        <p:sp>
          <p:nvSpPr>
            <p:cNvPr id="17" name="Content Placeholder 2"/>
            <p:cNvSpPr txBox="1"/>
            <p:nvPr/>
          </p:nvSpPr>
          <p:spPr>
            <a:xfrm>
              <a:off x="8917" y="8247"/>
              <a:ext cx="1858" cy="1046"/>
            </a:xfrm>
            <a:prstGeom prst="rect">
              <a:avLst/>
            </a:prstGeom>
          </p:spPr>
          <p:txBody>
            <a:bodyPr vert="horz" lIns="91440" tIns="45720" rIns="91440" bIns="45720" rtlCol="0" anchor="ctr">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buClr>
                  <a:srgbClr val="202F3D">
                    <a:lumMod val="75000"/>
                  </a:srgbClr>
                </a:buClr>
              </a:pPr>
              <a:r>
                <a:rPr lang="zh-CN" altLang="en-US" sz="2000" dirty="0">
                  <a:solidFill>
                    <a:srgbClr val="FFFFFF"/>
                  </a:solidFill>
                  <a:latin typeface="思源黑体 Medium" panose="020B0600000000000000" pitchFamily="34" charset="-122"/>
                  <a:ea typeface="思源黑体 Medium" panose="020B0600000000000000" pitchFamily="34" charset="-122"/>
                </a:rPr>
                <a:t>抛光</a:t>
              </a:r>
              <a:endParaRPr lang="zh-CN" altLang="en-US" sz="2000" dirty="0">
                <a:solidFill>
                  <a:srgbClr val="FFFFFF"/>
                </a:solidFill>
                <a:latin typeface="思源黑体 Medium" panose="020B0600000000000000" pitchFamily="34" charset="-122"/>
                <a:ea typeface="思源黑体 Medium" panose="020B0600000000000000" pitchFamily="34" charset="-122"/>
              </a:endParaRPr>
            </a:p>
            <a:p>
              <a:pPr algn="ctr">
                <a:buClr>
                  <a:srgbClr val="202F3D">
                    <a:lumMod val="75000"/>
                  </a:srgbClr>
                </a:buClr>
              </a:pPr>
              <a:r>
                <a:rPr lang="en-US" altLang="zh-CN" sz="1200" dirty="0">
                  <a:solidFill>
                    <a:srgbClr val="FFFFFF"/>
                  </a:solidFill>
                  <a:latin typeface="思源黑体 Medium" panose="020B0600000000000000" pitchFamily="34" charset="-122"/>
                  <a:ea typeface="思源黑体 Medium" panose="020B0600000000000000" pitchFamily="34" charset="-122"/>
                </a:rPr>
                <a:t>Polishing</a:t>
              </a:r>
              <a:endParaRPr lang="en-US" altLang="zh-CN" sz="1200" dirty="0">
                <a:solidFill>
                  <a:srgbClr val="FFFFFF"/>
                </a:solidFill>
                <a:latin typeface="思源黑体 Medium" panose="020B0600000000000000" pitchFamily="34" charset="-122"/>
                <a:ea typeface="思源黑体 Medium" panose="020B0600000000000000" pitchFamily="34" charset="-122"/>
              </a:endParaRPr>
            </a:p>
          </p:txBody>
        </p:sp>
        <p:pic>
          <p:nvPicPr>
            <p:cNvPr id="23" name="图片 22"/>
            <p:cNvPicPr>
              <a:picLocks noChangeAspect="1"/>
            </p:cNvPicPr>
            <p:nvPr/>
          </p:nvPicPr>
          <p:blipFill>
            <a:blip r:embed="rId2">
              <a:lum bright="6000"/>
            </a:blip>
            <a:stretch>
              <a:fillRect/>
            </a:stretch>
          </p:blipFill>
          <p:spPr>
            <a:xfrm>
              <a:off x="1339" y="1756"/>
              <a:ext cx="7651" cy="4110"/>
            </a:xfrm>
            <a:prstGeom prst="rect">
              <a:avLst/>
            </a:prstGeom>
            <a:ln w="38100">
              <a:noFill/>
            </a:ln>
          </p:spPr>
        </p:pic>
        <p:pic>
          <p:nvPicPr>
            <p:cNvPr id="27" name="图片 26"/>
            <p:cNvPicPr>
              <a:picLocks noChangeAspect="1"/>
            </p:cNvPicPr>
            <p:nvPr/>
          </p:nvPicPr>
          <p:blipFill>
            <a:blip r:embed="rId3">
              <a:lum bright="6000"/>
            </a:blip>
            <a:stretch>
              <a:fillRect/>
            </a:stretch>
          </p:blipFill>
          <p:spPr>
            <a:xfrm>
              <a:off x="10701" y="5883"/>
              <a:ext cx="7079" cy="4341"/>
            </a:xfrm>
            <a:prstGeom prst="rect">
              <a:avLst/>
            </a:prstGeom>
            <a:ln w="38100">
              <a:noFill/>
            </a:ln>
          </p:spPr>
        </p:pic>
        <p:pic>
          <p:nvPicPr>
            <p:cNvPr id="29" name="图片 28"/>
            <p:cNvPicPr>
              <a:picLocks noChangeAspect="1"/>
            </p:cNvPicPr>
            <p:nvPr/>
          </p:nvPicPr>
          <p:blipFill>
            <a:blip r:embed="rId4">
              <a:lum bright="6000"/>
            </a:blip>
            <a:stretch>
              <a:fillRect/>
            </a:stretch>
          </p:blipFill>
          <p:spPr>
            <a:xfrm>
              <a:off x="1339" y="5863"/>
              <a:ext cx="7651" cy="4341"/>
            </a:xfrm>
            <a:prstGeom prst="rect">
              <a:avLst/>
            </a:prstGeom>
            <a:ln w="38100">
              <a:noFill/>
            </a:ln>
          </p:spPr>
        </p:pic>
        <p:pic>
          <p:nvPicPr>
            <p:cNvPr id="24" name="图片 23"/>
            <p:cNvPicPr>
              <a:picLocks noChangeAspect="1"/>
            </p:cNvPicPr>
            <p:nvPr/>
          </p:nvPicPr>
          <p:blipFill>
            <a:blip r:embed="rId5">
              <a:lum bright="6000"/>
            </a:blip>
            <a:stretch>
              <a:fillRect/>
            </a:stretch>
          </p:blipFill>
          <p:spPr>
            <a:xfrm>
              <a:off x="10701" y="1757"/>
              <a:ext cx="7059" cy="4113"/>
            </a:xfrm>
            <a:prstGeom prst="rect">
              <a:avLst/>
            </a:prstGeom>
            <a:ln w="38100">
              <a:noFill/>
            </a:ln>
          </p:spPr>
        </p:pic>
      </p:grpSp>
      <p:cxnSp>
        <p:nvCxnSpPr>
          <p:cNvPr id="5" name="直接连接符 4"/>
          <p:cNvCxnSpPr/>
          <p:nvPr/>
        </p:nvCxnSpPr>
        <p:spPr>
          <a:xfrm>
            <a:off x="5710154" y="6705493"/>
            <a:ext cx="1152057"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Content Placeholder 2"/>
          <p:cNvSpPr txBox="1"/>
          <p:nvPr/>
        </p:nvSpPr>
        <p:spPr>
          <a:xfrm>
            <a:off x="657585" y="84591"/>
            <a:ext cx="3116135" cy="60075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透镜生产线</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19" name="Content Placeholder 2"/>
          <p:cNvSpPr txBox="1"/>
          <p:nvPr/>
        </p:nvSpPr>
        <p:spPr>
          <a:xfrm>
            <a:off x="658140" y="558659"/>
            <a:ext cx="4765040"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rPr>
              <a:t>Optical lens production line</a:t>
            </a:r>
            <a:endParaRPr lang="en-US" sz="1800" spc="300" dirty="0">
              <a:solidFill>
                <a:schemeClr val="bg1"/>
              </a:solidFill>
              <a:latin typeface="思源黑体 Medium" panose="020B0600000000000000" pitchFamily="34" charset="-122"/>
              <a:ea typeface="思源黑体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18"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gradFill>
            <a:gsLst>
              <a:gs pos="39000">
                <a:srgbClr val="004E9E"/>
              </a:gs>
              <a:gs pos="100000">
                <a:srgbClr val="FFFFFF">
                  <a:alpha val="24000"/>
                </a:srgbClr>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sp>
        <p:nvSpPr>
          <p:cNvPr id="10" name="Rectangle 13"/>
          <p:cNvSpPr/>
          <p:nvPr/>
        </p:nvSpPr>
        <p:spPr>
          <a:xfrm>
            <a:off x="5128260" y="1078230"/>
            <a:ext cx="1515110" cy="835025"/>
          </a:xfrm>
          <a:prstGeom prst="rect">
            <a:avLst/>
          </a:prstGeom>
          <a:solidFill>
            <a:srgbClr val="004E9E"/>
          </a:solidFill>
          <a:ln w="254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lumMod val="65000"/>
                </a:prstClr>
              </a:solidFill>
              <a:effectLst/>
              <a:uLnTx/>
              <a:uFillTx/>
              <a:latin typeface="Lato" panose="020F0502020204030203" pitchFamily="34" charset="0"/>
              <a:ea typeface="微软雅黑" panose="020B0503020204020204" pitchFamily="34" charset="-122"/>
            </a:endParaRPr>
          </a:p>
        </p:txBody>
      </p:sp>
      <p:sp>
        <p:nvSpPr>
          <p:cNvPr id="18" name="Content Placeholder 2"/>
          <p:cNvSpPr txBox="1"/>
          <p:nvPr/>
        </p:nvSpPr>
        <p:spPr>
          <a:xfrm>
            <a:off x="490935" y="208557"/>
            <a:ext cx="3116135" cy="60075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透镜生产线</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19" name="Content Placeholder 2"/>
          <p:cNvSpPr txBox="1"/>
          <p:nvPr/>
        </p:nvSpPr>
        <p:spPr>
          <a:xfrm>
            <a:off x="534035" y="635000"/>
            <a:ext cx="4751705"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sym typeface="+mn-ea"/>
              </a:rPr>
              <a:t>Optical lens production line</a:t>
            </a:r>
            <a:endParaRPr lang="en-US" sz="1800" spc="300" dirty="0">
              <a:solidFill>
                <a:schemeClr val="bg1"/>
              </a:solidFill>
              <a:latin typeface="思源黑体 Medium" panose="020B0600000000000000" pitchFamily="34" charset="-122"/>
              <a:ea typeface="思源黑体 Medium" panose="020B0600000000000000" pitchFamily="34" charset="-122"/>
              <a:sym typeface="+mn-ea"/>
            </a:endParaRPr>
          </a:p>
        </p:txBody>
      </p:sp>
      <p:grpSp>
        <p:nvGrpSpPr>
          <p:cNvPr id="2" name="组合 1"/>
          <p:cNvGrpSpPr/>
          <p:nvPr/>
        </p:nvGrpSpPr>
        <p:grpSpPr>
          <a:xfrm>
            <a:off x="567055" y="1029971"/>
            <a:ext cx="11126470" cy="5752661"/>
            <a:chOff x="1218" y="1739"/>
            <a:chExt cx="16797" cy="8488"/>
          </a:xfrm>
        </p:grpSpPr>
        <p:sp>
          <p:nvSpPr>
            <p:cNvPr id="6" name="Rectangle 9"/>
            <p:cNvSpPr/>
            <p:nvPr/>
          </p:nvSpPr>
          <p:spPr>
            <a:xfrm>
              <a:off x="8078" y="1739"/>
              <a:ext cx="2384" cy="4363"/>
            </a:xfrm>
            <a:prstGeom prst="rect">
              <a:avLst/>
            </a:prstGeom>
            <a:solidFill>
              <a:srgbClr val="004E9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lumMod val="65000"/>
                  </a:prstClr>
                </a:solidFill>
                <a:effectLst/>
                <a:uLnTx/>
                <a:uFillTx/>
                <a:latin typeface="Lato" panose="020F0502020204030203" pitchFamily="34" charset="0"/>
                <a:ea typeface="微软雅黑" panose="020B0503020204020204" pitchFamily="34" charset="-122"/>
              </a:endParaRPr>
            </a:p>
          </p:txBody>
        </p:sp>
        <p:sp>
          <p:nvSpPr>
            <p:cNvPr id="7" name="Rectangle 10"/>
            <p:cNvSpPr/>
            <p:nvPr/>
          </p:nvSpPr>
          <p:spPr>
            <a:xfrm>
              <a:off x="8076" y="6103"/>
              <a:ext cx="2385" cy="4124"/>
            </a:xfrm>
            <a:prstGeom prst="rect">
              <a:avLst/>
            </a:prstGeom>
            <a:solidFill>
              <a:srgbClr val="004E9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lumMod val="65000"/>
                  </a:prstClr>
                </a:solidFill>
                <a:effectLst/>
                <a:uLnTx/>
                <a:uFillTx/>
                <a:latin typeface="Lato" panose="020F0502020204030203" pitchFamily="34" charset="0"/>
                <a:ea typeface="微软雅黑" panose="020B0503020204020204" pitchFamily="34" charset="-122"/>
              </a:endParaRPr>
            </a:p>
          </p:txBody>
        </p:sp>
        <p:sp>
          <p:nvSpPr>
            <p:cNvPr id="11" name="Rectangle 14"/>
            <p:cNvSpPr/>
            <p:nvPr/>
          </p:nvSpPr>
          <p:spPr>
            <a:xfrm>
              <a:off x="8076" y="6103"/>
              <a:ext cx="2384" cy="1886"/>
            </a:xfrm>
            <a:prstGeom prst="rect">
              <a:avLst/>
            </a:prstGeom>
            <a:solidFill>
              <a:srgbClr val="004E9E"/>
            </a:solidFill>
            <a:ln w="254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lumMod val="65000"/>
                  </a:prstClr>
                </a:solidFill>
                <a:effectLst/>
                <a:uLnTx/>
                <a:uFillTx/>
                <a:latin typeface="Lato" panose="020F0502020204030203" pitchFamily="34" charset="0"/>
                <a:ea typeface="微软雅黑" panose="020B0503020204020204" pitchFamily="34" charset="-122"/>
              </a:endParaRPr>
            </a:p>
          </p:txBody>
        </p:sp>
        <p:sp>
          <p:nvSpPr>
            <p:cNvPr id="12" name="Rectangle 15"/>
            <p:cNvSpPr/>
            <p:nvPr/>
          </p:nvSpPr>
          <p:spPr>
            <a:xfrm>
              <a:off x="8076" y="4014"/>
              <a:ext cx="2385" cy="1909"/>
            </a:xfrm>
            <a:prstGeom prst="rect">
              <a:avLst/>
            </a:prstGeom>
            <a:solidFill>
              <a:srgbClr val="004E9E"/>
            </a:solidFill>
            <a:ln w="254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lumMod val="65000"/>
                  </a:prstClr>
                </a:solidFill>
                <a:effectLst/>
                <a:uLnTx/>
                <a:uFillTx/>
                <a:latin typeface="Lato" panose="020F0502020204030203" pitchFamily="34" charset="0"/>
                <a:ea typeface="微软雅黑" panose="020B0503020204020204" pitchFamily="34" charset="-122"/>
              </a:endParaRPr>
            </a:p>
          </p:txBody>
        </p:sp>
        <p:sp>
          <p:nvSpPr>
            <p:cNvPr id="13" name="Rectangle 16"/>
            <p:cNvSpPr/>
            <p:nvPr/>
          </p:nvSpPr>
          <p:spPr>
            <a:xfrm>
              <a:off x="8077" y="7989"/>
              <a:ext cx="2385" cy="2191"/>
            </a:xfrm>
            <a:prstGeom prst="rect">
              <a:avLst/>
            </a:prstGeom>
            <a:solidFill>
              <a:srgbClr val="004E9E"/>
            </a:solidFill>
            <a:ln w="254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lumMod val="65000"/>
                  </a:prstClr>
                </a:solidFill>
                <a:effectLst/>
                <a:uLnTx/>
                <a:uFillTx/>
                <a:latin typeface="Lato" panose="020F0502020204030203" pitchFamily="34" charset="0"/>
                <a:ea typeface="微软雅黑" panose="020B0503020204020204" pitchFamily="34" charset="-122"/>
              </a:endParaRPr>
            </a:p>
          </p:txBody>
        </p:sp>
        <p:sp>
          <p:nvSpPr>
            <p:cNvPr id="14" name="Content Placeholder 2"/>
            <p:cNvSpPr txBox="1"/>
            <p:nvPr/>
          </p:nvSpPr>
          <p:spPr>
            <a:xfrm>
              <a:off x="8132" y="2621"/>
              <a:ext cx="2259" cy="102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buClr>
                  <a:srgbClr val="202F3D">
                    <a:lumMod val="75000"/>
                  </a:srgbClr>
                </a:buClr>
              </a:pPr>
              <a:r>
                <a:rPr lang="zh-CN" altLang="en-US" sz="2000" dirty="0">
                  <a:solidFill>
                    <a:srgbClr val="FFFFFF"/>
                  </a:solidFill>
                  <a:latin typeface="思源黑体 Medium" panose="020B0600000000000000" pitchFamily="34" charset="-122"/>
                  <a:ea typeface="思源黑体 Medium" panose="020B0600000000000000" pitchFamily="34" charset="-122"/>
                </a:rPr>
                <a:t>芯取</a:t>
              </a:r>
              <a:endParaRPr lang="zh-CN" altLang="en-US" sz="2000" dirty="0">
                <a:solidFill>
                  <a:srgbClr val="FFFFFF"/>
                </a:solidFill>
                <a:latin typeface="思源黑体 Medium" panose="020B0600000000000000" pitchFamily="34" charset="-122"/>
                <a:ea typeface="思源黑体 Medium" panose="020B0600000000000000" pitchFamily="34" charset="-122"/>
              </a:endParaRPr>
            </a:p>
            <a:p>
              <a:pPr algn="ctr">
                <a:buClr>
                  <a:srgbClr val="202F3D">
                    <a:lumMod val="75000"/>
                  </a:srgbClr>
                </a:buClr>
              </a:pPr>
              <a:r>
                <a:rPr lang="en-US" altLang="zh-CN" sz="1200" dirty="0">
                  <a:solidFill>
                    <a:srgbClr val="FFFFFF"/>
                  </a:solidFill>
                  <a:latin typeface="思源黑体 Medium" panose="020B0600000000000000" pitchFamily="34" charset="-122"/>
                  <a:ea typeface="思源黑体 Medium" panose="020B0600000000000000" pitchFamily="34" charset="-122"/>
                </a:rPr>
                <a:t>Edging</a:t>
              </a:r>
              <a:endParaRPr lang="en-US" altLang="zh-CN" sz="1200" dirty="0">
                <a:solidFill>
                  <a:srgbClr val="FFFFFF"/>
                </a:solidFill>
                <a:latin typeface="思源黑体 Medium" panose="020B0600000000000000" pitchFamily="34" charset="-122"/>
                <a:ea typeface="思源黑体 Medium" panose="020B0600000000000000" pitchFamily="34" charset="-122"/>
              </a:endParaRPr>
            </a:p>
          </p:txBody>
        </p:sp>
        <p:sp>
          <p:nvSpPr>
            <p:cNvPr id="15" name="Content Placeholder 2"/>
            <p:cNvSpPr txBox="1"/>
            <p:nvPr/>
          </p:nvSpPr>
          <p:spPr>
            <a:xfrm>
              <a:off x="8137" y="4528"/>
              <a:ext cx="2259" cy="1146"/>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buClr>
                  <a:srgbClr val="202F3D">
                    <a:lumMod val="75000"/>
                  </a:srgbClr>
                </a:buClr>
              </a:pPr>
              <a:r>
                <a:rPr lang="zh-CN" altLang="id-ID" sz="2000" dirty="0">
                  <a:solidFill>
                    <a:srgbClr val="FFFFFF"/>
                  </a:solidFill>
                  <a:latin typeface="思源黑体 Medium" panose="020B0600000000000000" pitchFamily="34" charset="-122"/>
                  <a:ea typeface="思源黑体 Medium" panose="020B0600000000000000" pitchFamily="34" charset="-122"/>
                </a:rPr>
                <a:t>涂膜</a:t>
              </a:r>
              <a:endParaRPr lang="zh-CN" altLang="id-ID" sz="2000" dirty="0">
                <a:solidFill>
                  <a:srgbClr val="FFFFFF"/>
                </a:solidFill>
                <a:latin typeface="思源黑体 Medium" panose="020B0600000000000000" pitchFamily="34" charset="-122"/>
                <a:ea typeface="思源黑体 Medium" panose="020B0600000000000000" pitchFamily="34" charset="-122"/>
              </a:endParaRPr>
            </a:p>
            <a:p>
              <a:pPr algn="ctr">
                <a:buClr>
                  <a:srgbClr val="202F3D">
                    <a:lumMod val="75000"/>
                  </a:srgbClr>
                </a:buClr>
              </a:pPr>
              <a:r>
                <a:rPr lang="en-US" altLang="zh-CN" sz="1200" dirty="0">
                  <a:solidFill>
                    <a:srgbClr val="FFFFFF"/>
                  </a:solidFill>
                  <a:latin typeface="思源黑体 Medium" panose="020B0600000000000000" pitchFamily="34" charset="-122"/>
                  <a:ea typeface="思源黑体 Medium" panose="020B0600000000000000" pitchFamily="34" charset="-122"/>
                </a:rPr>
                <a:t>Inking</a:t>
              </a:r>
              <a:endParaRPr lang="en-US" altLang="zh-CN" sz="1200" dirty="0">
                <a:solidFill>
                  <a:srgbClr val="FFFFFF"/>
                </a:solidFill>
                <a:latin typeface="思源黑体 Medium" panose="020B0600000000000000" pitchFamily="34" charset="-122"/>
                <a:ea typeface="思源黑体 Medium" panose="020B0600000000000000" pitchFamily="34" charset="-122"/>
              </a:endParaRPr>
            </a:p>
          </p:txBody>
        </p:sp>
        <p:sp>
          <p:nvSpPr>
            <p:cNvPr id="16" name="Content Placeholder 2"/>
            <p:cNvSpPr txBox="1"/>
            <p:nvPr/>
          </p:nvSpPr>
          <p:spPr>
            <a:xfrm>
              <a:off x="7928" y="6407"/>
              <a:ext cx="2690" cy="899"/>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buClr>
                  <a:srgbClr val="202F3D">
                    <a:lumMod val="75000"/>
                  </a:srgbClr>
                </a:buClr>
              </a:pPr>
              <a:r>
                <a:rPr lang="zh-CN" altLang="en-US" sz="2000" dirty="0">
                  <a:solidFill>
                    <a:srgbClr val="FFFFFF"/>
                  </a:solidFill>
                  <a:latin typeface="思源黑体 Medium" panose="020B0600000000000000" pitchFamily="34" charset="-122"/>
                  <a:ea typeface="思源黑体 Medium" panose="020B0600000000000000" pitchFamily="34" charset="-122"/>
                </a:rPr>
                <a:t>胶合</a:t>
              </a:r>
              <a:endParaRPr lang="zh-CN" altLang="en-US" sz="2000" dirty="0">
                <a:solidFill>
                  <a:srgbClr val="FFFFFF"/>
                </a:solidFill>
                <a:latin typeface="思源黑体 Medium" panose="020B0600000000000000" pitchFamily="34" charset="-122"/>
                <a:ea typeface="思源黑体 Medium" panose="020B0600000000000000" pitchFamily="34" charset="-122"/>
              </a:endParaRPr>
            </a:p>
            <a:p>
              <a:pPr algn="ctr">
                <a:buClr>
                  <a:srgbClr val="202F3D">
                    <a:lumMod val="75000"/>
                  </a:srgbClr>
                </a:buClr>
              </a:pPr>
              <a:r>
                <a:rPr lang="en-US" altLang="zh-CN" sz="1200" dirty="0">
                  <a:solidFill>
                    <a:srgbClr val="FFFFFF"/>
                  </a:solidFill>
                  <a:latin typeface="思源黑体 Medium" panose="020B0600000000000000" pitchFamily="34" charset="-122"/>
                  <a:ea typeface="思源黑体 Medium" panose="020B0600000000000000" pitchFamily="34" charset="-122"/>
                </a:rPr>
                <a:t>Cement</a:t>
              </a:r>
              <a:endParaRPr lang="zh-CN" altLang="en-US" sz="1200" dirty="0">
                <a:solidFill>
                  <a:srgbClr val="FFFFFF"/>
                </a:solidFill>
                <a:latin typeface="思源黑体 Medium" panose="020B0600000000000000" pitchFamily="34" charset="-122"/>
                <a:ea typeface="思源黑体 Medium" panose="020B0600000000000000" pitchFamily="34" charset="-122"/>
              </a:endParaRPr>
            </a:p>
            <a:p>
              <a:pPr algn="ctr">
                <a:buClr>
                  <a:srgbClr val="202F3D">
                    <a:lumMod val="75000"/>
                  </a:srgbClr>
                </a:buClr>
              </a:pPr>
              <a:endParaRPr lang="zh-CN" altLang="en-US" sz="1200" dirty="0">
                <a:solidFill>
                  <a:srgbClr val="FFFFFF"/>
                </a:solidFill>
                <a:latin typeface="思源黑体 Medium" panose="020B0600000000000000" pitchFamily="34" charset="-122"/>
                <a:ea typeface="思源黑体 Medium" panose="020B0600000000000000" pitchFamily="34" charset="-122"/>
              </a:endParaRPr>
            </a:p>
          </p:txBody>
        </p:sp>
        <p:sp>
          <p:nvSpPr>
            <p:cNvPr id="17" name="Content Placeholder 2"/>
            <p:cNvSpPr txBox="1"/>
            <p:nvPr/>
          </p:nvSpPr>
          <p:spPr>
            <a:xfrm>
              <a:off x="8049" y="8504"/>
              <a:ext cx="2569" cy="121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buClr>
                  <a:srgbClr val="202F3D">
                    <a:lumMod val="75000"/>
                  </a:srgbClr>
                </a:buClr>
              </a:pPr>
              <a:r>
                <a:rPr lang="zh-CN" altLang="en-US" sz="2000" dirty="0">
                  <a:solidFill>
                    <a:srgbClr val="FFFFFF"/>
                  </a:solidFill>
                  <a:latin typeface="思源黑体 Medium" panose="020B0600000000000000" pitchFamily="34" charset="-122"/>
                  <a:ea typeface="思源黑体 Medium" panose="020B0600000000000000" pitchFamily="34" charset="-122"/>
                </a:rPr>
                <a:t>组装</a:t>
              </a:r>
              <a:endParaRPr lang="zh-CN" altLang="en-US" sz="2000" dirty="0">
                <a:solidFill>
                  <a:srgbClr val="FFFFFF"/>
                </a:solidFill>
                <a:latin typeface="思源黑体 Medium" panose="020B0600000000000000" pitchFamily="34" charset="-122"/>
                <a:ea typeface="思源黑体 Medium" panose="020B0600000000000000" pitchFamily="34" charset="-122"/>
              </a:endParaRPr>
            </a:p>
            <a:p>
              <a:pPr algn="ctr">
                <a:buClr>
                  <a:srgbClr val="202F3D">
                    <a:lumMod val="75000"/>
                  </a:srgbClr>
                </a:buClr>
              </a:pPr>
              <a:r>
                <a:rPr lang="en-US" altLang="zh-CN" sz="1200" dirty="0">
                  <a:solidFill>
                    <a:srgbClr val="FFFFFF"/>
                  </a:solidFill>
                  <a:latin typeface="思源黑体 Medium" panose="020B0600000000000000" pitchFamily="34" charset="-122"/>
                  <a:ea typeface="思源黑体 Medium" panose="020B0600000000000000" pitchFamily="34" charset="-122"/>
                </a:rPr>
                <a:t>Assembly</a:t>
              </a:r>
              <a:endParaRPr lang="en-US" altLang="zh-CN" sz="1200" dirty="0">
                <a:solidFill>
                  <a:srgbClr val="FFFFFF"/>
                </a:solidFill>
                <a:latin typeface="思源黑体 Medium" panose="020B0600000000000000" pitchFamily="34" charset="-122"/>
                <a:ea typeface="思源黑体 Medium" panose="020B0600000000000000" pitchFamily="34" charset="-122"/>
              </a:endParaRPr>
            </a:p>
          </p:txBody>
        </p:sp>
        <p:pic>
          <p:nvPicPr>
            <p:cNvPr id="22" name="图片 21"/>
            <p:cNvPicPr>
              <a:picLocks noChangeAspect="1"/>
            </p:cNvPicPr>
            <p:nvPr/>
          </p:nvPicPr>
          <p:blipFill>
            <a:blip r:embed="rId2">
              <a:lum bright="6000"/>
            </a:blip>
            <a:stretch>
              <a:fillRect/>
            </a:stretch>
          </p:blipFill>
          <p:spPr>
            <a:xfrm>
              <a:off x="10355" y="6102"/>
              <a:ext cx="7660" cy="4124"/>
            </a:xfrm>
            <a:prstGeom prst="rect">
              <a:avLst/>
            </a:prstGeom>
            <a:ln w="38100">
              <a:noFill/>
            </a:ln>
          </p:spPr>
        </p:pic>
        <p:pic>
          <p:nvPicPr>
            <p:cNvPr id="21" name="图片 20"/>
            <p:cNvPicPr>
              <a:picLocks noChangeAspect="1"/>
            </p:cNvPicPr>
            <p:nvPr/>
          </p:nvPicPr>
          <p:blipFill>
            <a:blip r:embed="rId3">
              <a:lum bright="6000"/>
            </a:blip>
            <a:stretch>
              <a:fillRect/>
            </a:stretch>
          </p:blipFill>
          <p:spPr>
            <a:xfrm>
              <a:off x="1218" y="5965"/>
              <a:ext cx="7016" cy="4262"/>
            </a:xfrm>
            <a:prstGeom prst="rect">
              <a:avLst/>
            </a:prstGeom>
            <a:ln w="38100">
              <a:noFill/>
            </a:ln>
          </p:spPr>
        </p:pic>
        <p:pic>
          <p:nvPicPr>
            <p:cNvPr id="5" name="图片 4"/>
            <p:cNvPicPr>
              <a:picLocks noChangeAspect="1"/>
            </p:cNvPicPr>
            <p:nvPr/>
          </p:nvPicPr>
          <p:blipFill>
            <a:blip r:embed="rId4">
              <a:lum bright="12000"/>
            </a:blip>
            <a:stretch>
              <a:fillRect/>
            </a:stretch>
          </p:blipFill>
          <p:spPr>
            <a:xfrm>
              <a:off x="10355" y="1740"/>
              <a:ext cx="7660" cy="4363"/>
            </a:xfrm>
            <a:prstGeom prst="rect">
              <a:avLst/>
            </a:prstGeom>
            <a:ln w="38100">
              <a:noFill/>
            </a:ln>
          </p:spPr>
        </p:pic>
        <p:pic>
          <p:nvPicPr>
            <p:cNvPr id="3" name="图片 2"/>
            <p:cNvPicPr>
              <a:picLocks noChangeAspect="1"/>
            </p:cNvPicPr>
            <p:nvPr/>
          </p:nvPicPr>
          <p:blipFill>
            <a:blip r:embed="rId5">
              <a:lum bright="6000"/>
            </a:blip>
            <a:stretch>
              <a:fillRect/>
            </a:stretch>
          </p:blipFill>
          <p:spPr>
            <a:xfrm>
              <a:off x="1218" y="1739"/>
              <a:ext cx="7016" cy="4226"/>
            </a:xfrm>
            <a:prstGeom prst="rect">
              <a:avLst/>
            </a:prstGeom>
            <a:ln w="38100">
              <a:noFill/>
            </a:ln>
          </p:spPr>
        </p:pic>
      </p:grpSp>
      <p:cxnSp>
        <p:nvCxnSpPr>
          <p:cNvPr id="4" name="直接连接符 3"/>
          <p:cNvCxnSpPr/>
          <p:nvPr/>
        </p:nvCxnSpPr>
        <p:spPr>
          <a:xfrm>
            <a:off x="5214511" y="1029971"/>
            <a:ext cx="139304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2" presetClass="entr" presetSubtype="8" fill="hold" grpId="0" nodeType="withEffect">
                                  <p:stCondLst>
                                    <p:cond delay="50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10" grpId="0" bldLvl="0" animBg="1"/>
      <p:bldP spid="18" grpId="0"/>
      <p:bldP spid="1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gradFill>
            <a:gsLst>
              <a:gs pos="60000">
                <a:srgbClr val="004E9E"/>
              </a:gs>
              <a:gs pos="100000">
                <a:srgbClr val="FFFFFF">
                  <a:alpha val="24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12" name="Content Placeholder 2"/>
          <p:cNvSpPr txBox="1"/>
          <p:nvPr/>
        </p:nvSpPr>
        <p:spPr>
          <a:xfrm>
            <a:off x="102315" y="208557"/>
            <a:ext cx="3116135" cy="60075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棱镜生产线</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13" name="Content Placeholder 2"/>
          <p:cNvSpPr txBox="1"/>
          <p:nvPr/>
        </p:nvSpPr>
        <p:spPr>
          <a:xfrm>
            <a:off x="156210" y="667385"/>
            <a:ext cx="5080635"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sym typeface="+mn-ea"/>
              </a:rPr>
              <a:t>Prism production line</a:t>
            </a:r>
            <a:endParaRPr lang="en-US" sz="1800" spc="300" dirty="0">
              <a:solidFill>
                <a:schemeClr val="bg1"/>
              </a:solidFill>
              <a:latin typeface="思源黑体 Medium" panose="020B0600000000000000" pitchFamily="34" charset="-122"/>
              <a:ea typeface="思源黑体 Medium" panose="020B0600000000000000" pitchFamily="34" charset="-122"/>
              <a:sym typeface="+mn-ea"/>
            </a:endParaRPr>
          </a:p>
        </p:txBody>
      </p:sp>
      <p:pic>
        <p:nvPicPr>
          <p:cNvPr id="3" name="图片 2"/>
          <p:cNvPicPr>
            <a:picLocks noChangeAspect="1"/>
          </p:cNvPicPr>
          <p:nvPr/>
        </p:nvPicPr>
        <p:blipFill>
          <a:blip r:embed="rId2"/>
          <a:stretch>
            <a:fillRect/>
          </a:stretch>
        </p:blipFill>
        <p:spPr>
          <a:xfrm flipH="1">
            <a:off x="8272780" y="1621790"/>
            <a:ext cx="3831590" cy="3839210"/>
          </a:xfrm>
          <a:prstGeom prst="rect">
            <a:avLst/>
          </a:prstGeom>
        </p:spPr>
      </p:pic>
      <p:pic>
        <p:nvPicPr>
          <p:cNvPr id="4" name="图片 3"/>
          <p:cNvPicPr>
            <a:picLocks noChangeAspect="1"/>
          </p:cNvPicPr>
          <p:nvPr/>
        </p:nvPicPr>
        <p:blipFill>
          <a:blip r:embed="rId3"/>
          <a:stretch>
            <a:fillRect/>
          </a:stretch>
        </p:blipFill>
        <p:spPr>
          <a:xfrm>
            <a:off x="102235" y="1621790"/>
            <a:ext cx="4102735" cy="3839210"/>
          </a:xfrm>
          <a:prstGeom prst="rect">
            <a:avLst/>
          </a:prstGeom>
        </p:spPr>
      </p:pic>
      <p:pic>
        <p:nvPicPr>
          <p:cNvPr id="5" name="图片 4"/>
          <p:cNvPicPr>
            <a:picLocks noChangeAspect="1"/>
          </p:cNvPicPr>
          <p:nvPr/>
        </p:nvPicPr>
        <p:blipFill>
          <a:blip r:embed="rId4"/>
          <a:stretch>
            <a:fillRect/>
          </a:stretch>
        </p:blipFill>
        <p:spPr>
          <a:xfrm>
            <a:off x="4287520" y="1621790"/>
            <a:ext cx="3902710" cy="38392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8"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50000"/>
              </a:schemeClr>
            </a:gs>
            <a:gs pos="77000">
              <a:schemeClr val="accent1">
                <a:lumMod val="45000"/>
                <a:lumOff val="55000"/>
                <a:alpha val="68000"/>
              </a:schemeClr>
            </a:gs>
            <a:gs pos="100000">
              <a:schemeClr val="accent1">
                <a:lumMod val="45000"/>
                <a:lumOff val="55000"/>
                <a:alpha val="84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1" name="Freeform: Shape 8"/>
          <p:cNvSpPr>
            <a:spLocks noGrp="1" noRot="1" noChangeAspect="1" noMove="1" noResize="1" noEditPoints="1" noAdjustHandles="1" noChangeArrowheads="1" noChangeShapeType="1" noTextEdit="1"/>
          </p:cNvSpPr>
          <p:nvPr>
            <p:custDataLst>
              <p:tags r:id="rId1"/>
            </p:custDataLst>
          </p:nvPr>
        </p:nvSpPr>
        <p:spPr>
          <a:xfrm rot="18900000" flipH="1">
            <a:off x="-375920" y="-253365"/>
            <a:ext cx="1827530" cy="1376680"/>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dirty="0"/>
          </a:p>
        </p:txBody>
      </p:sp>
      <p:sp>
        <p:nvSpPr>
          <p:cNvPr id="22" name="Rectangle 10"/>
          <p:cNvSpPr>
            <a:spLocks noGrp="1" noRot="1" noChangeAspect="1" noMove="1" noResize="1" noEditPoints="1" noAdjustHandles="1" noChangeArrowheads="1" noChangeShapeType="1" noTextEdit="1"/>
          </p:cNvSpPr>
          <p:nvPr>
            <p:custDataLst>
              <p:tags r:id="rId2"/>
            </p:custDataLst>
          </p:nvPr>
        </p:nvSpPr>
        <p:spPr>
          <a:xfrm rot="18900000" flipH="1">
            <a:off x="891540" y="467995"/>
            <a:ext cx="645160" cy="64516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p>
        </p:txBody>
      </p:sp>
      <p:sp>
        <p:nvSpPr>
          <p:cNvPr id="25" name="Freeform: Shape 8"/>
          <p:cNvSpPr>
            <a:spLocks noGrp="1" noRot="1" noChangeAspect="1" noMove="1" noResize="1" noEditPoints="1" noAdjustHandles="1" noChangeArrowheads="1" noChangeShapeType="1" noTextEdit="1"/>
          </p:cNvSpPr>
          <p:nvPr>
            <p:custDataLst>
              <p:tags r:id="rId3"/>
            </p:custDataLst>
          </p:nvPr>
        </p:nvSpPr>
        <p:spPr>
          <a:xfrm rot="8100000" flipH="1">
            <a:off x="10744835" y="5790565"/>
            <a:ext cx="1827530" cy="1376680"/>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10"/>
          <p:cNvSpPr>
            <a:spLocks noGrp="1" noRot="1" noChangeAspect="1" noMove="1" noResize="1" noEditPoints="1" noAdjustHandles="1" noChangeArrowheads="1" noChangeShapeType="1" noTextEdit="1"/>
          </p:cNvSpPr>
          <p:nvPr>
            <p:custDataLst>
              <p:tags r:id="rId4"/>
            </p:custDataLst>
          </p:nvPr>
        </p:nvSpPr>
        <p:spPr>
          <a:xfrm rot="8100000" flipH="1">
            <a:off x="10538460" y="5846445"/>
            <a:ext cx="645160" cy="645160"/>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组合 1"/>
          <p:cNvGrpSpPr/>
          <p:nvPr/>
        </p:nvGrpSpPr>
        <p:grpSpPr>
          <a:xfrm>
            <a:off x="2089785" y="702945"/>
            <a:ext cx="2924175" cy="5648325"/>
            <a:chOff x="3576" y="1005"/>
            <a:chExt cx="4605" cy="8895"/>
          </a:xfrm>
        </p:grpSpPr>
        <p:cxnSp>
          <p:nvCxnSpPr>
            <p:cNvPr id="4" name="肘形连接符 30"/>
            <p:cNvCxnSpPr/>
            <p:nvPr>
              <p:custDataLst>
                <p:tags r:id="rId5"/>
              </p:custDataLst>
            </p:nvPr>
          </p:nvCxnSpPr>
          <p:spPr>
            <a:xfrm flipV="1">
              <a:off x="3678" y="1314"/>
              <a:ext cx="3025" cy="2793"/>
            </a:xfrm>
            <a:prstGeom prst="bentConnector3">
              <a:avLst>
                <a:gd name="adj1" fmla="val 50017"/>
              </a:avLst>
            </a:prstGeom>
            <a:ln w="41275">
              <a:solidFill>
                <a:srgbClr val="1B439A"/>
              </a:solidFill>
              <a:tailEnd type="triangle"/>
            </a:ln>
          </p:spPr>
          <p:style>
            <a:lnRef idx="1">
              <a:schemeClr val="accent1"/>
            </a:lnRef>
            <a:fillRef idx="0">
              <a:schemeClr val="accent1"/>
            </a:fillRef>
            <a:effectRef idx="0">
              <a:schemeClr val="accent1"/>
            </a:effectRef>
            <a:fontRef idx="minor">
              <a:schemeClr val="tx1"/>
            </a:fontRef>
          </p:style>
        </p:cxnSp>
        <p:sp>
          <p:nvSpPr>
            <p:cNvPr id="10" name="流程图: 可选过程 9"/>
            <p:cNvSpPr/>
            <p:nvPr>
              <p:custDataLst>
                <p:tags r:id="rId6"/>
              </p:custDataLst>
            </p:nvPr>
          </p:nvSpPr>
          <p:spPr>
            <a:xfrm>
              <a:off x="6729" y="1005"/>
              <a:ext cx="1452" cy="651"/>
            </a:xfrm>
            <a:prstGeom prst="flowChartAlternateProcess">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a:solidFill>
                    <a:schemeClr val="lt1"/>
                  </a:solidFill>
                  <a:latin typeface="Arial" panose="020B0604020202020204" pitchFamily="34" charset="0"/>
                  <a:ea typeface="微软雅黑" panose="020B0503020204020204" pitchFamily="34" charset="-122"/>
                  <a:sym typeface="Arial" panose="020B0604020202020204" pitchFamily="34" charset="0"/>
                </a:rPr>
                <a:t>2012</a:t>
              </a:r>
              <a:endParaRPr lang="en-US" altLang="zh-CN">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2" name="肘形连接符 24"/>
            <p:cNvCxnSpPr/>
            <p:nvPr>
              <p:custDataLst>
                <p:tags r:id="rId7"/>
              </p:custDataLst>
            </p:nvPr>
          </p:nvCxnSpPr>
          <p:spPr>
            <a:xfrm>
              <a:off x="3576" y="6615"/>
              <a:ext cx="3023" cy="2967"/>
            </a:xfrm>
            <a:prstGeom prst="bentConnector3">
              <a:avLst>
                <a:gd name="adj1" fmla="val 50017"/>
              </a:avLst>
            </a:prstGeom>
            <a:ln w="41275">
              <a:solidFill>
                <a:srgbClr val="1B439A"/>
              </a:solidFill>
              <a:tailEnd type="triangle"/>
            </a:ln>
          </p:spPr>
          <p:style>
            <a:lnRef idx="1">
              <a:schemeClr val="accent1"/>
            </a:lnRef>
            <a:fillRef idx="0">
              <a:schemeClr val="accent1"/>
            </a:fillRef>
            <a:effectRef idx="0">
              <a:schemeClr val="accent1"/>
            </a:effectRef>
            <a:fontRef idx="minor">
              <a:schemeClr val="tx1"/>
            </a:fontRef>
          </p:style>
        </p:cxnSp>
        <p:cxnSp>
          <p:nvCxnSpPr>
            <p:cNvPr id="14" name="肘形连接符 30"/>
            <p:cNvCxnSpPr/>
            <p:nvPr>
              <p:custDataLst>
                <p:tags r:id="rId8"/>
              </p:custDataLst>
            </p:nvPr>
          </p:nvCxnSpPr>
          <p:spPr>
            <a:xfrm flipV="1">
              <a:off x="3678" y="3433"/>
              <a:ext cx="3028" cy="2688"/>
            </a:xfrm>
            <a:prstGeom prst="bentConnector3">
              <a:avLst>
                <a:gd name="adj1" fmla="val 24240"/>
              </a:avLst>
            </a:prstGeom>
            <a:ln w="41275">
              <a:solidFill>
                <a:srgbClr val="1B439A"/>
              </a:solidFill>
              <a:tailEnd type="triangle"/>
            </a:ln>
          </p:spPr>
          <p:style>
            <a:lnRef idx="1">
              <a:schemeClr val="accent1"/>
            </a:lnRef>
            <a:fillRef idx="0">
              <a:schemeClr val="accent1"/>
            </a:fillRef>
            <a:effectRef idx="0">
              <a:schemeClr val="accent1"/>
            </a:effectRef>
            <a:fontRef idx="minor">
              <a:schemeClr val="tx1"/>
            </a:fontRef>
          </p:style>
        </p:cxnSp>
        <p:sp>
          <p:nvSpPr>
            <p:cNvPr id="16" name="流程图: 可选过程 15"/>
            <p:cNvSpPr/>
            <p:nvPr>
              <p:custDataLst>
                <p:tags r:id="rId9"/>
              </p:custDataLst>
            </p:nvPr>
          </p:nvSpPr>
          <p:spPr>
            <a:xfrm>
              <a:off x="6729" y="3093"/>
              <a:ext cx="1452" cy="651"/>
            </a:xfrm>
            <a:prstGeom prst="flowChartAlternateProcess">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a:solidFill>
                    <a:schemeClr val="lt1"/>
                  </a:solidFill>
                  <a:latin typeface="Arial" panose="020B0604020202020204" pitchFamily="34" charset="0"/>
                  <a:ea typeface="微软雅黑" panose="020B0503020204020204" pitchFamily="34" charset="-122"/>
                  <a:sym typeface="Arial" panose="020B0604020202020204" pitchFamily="34" charset="0"/>
                </a:rPr>
                <a:t>2014</a:t>
              </a:r>
              <a:endParaRPr lang="en-US" altLang="zh-CN">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流程图: 可选过程 16"/>
            <p:cNvSpPr/>
            <p:nvPr>
              <p:custDataLst>
                <p:tags r:id="rId10"/>
              </p:custDataLst>
            </p:nvPr>
          </p:nvSpPr>
          <p:spPr>
            <a:xfrm>
              <a:off x="6698" y="5295"/>
              <a:ext cx="1452" cy="651"/>
            </a:xfrm>
            <a:prstGeom prst="flowChartAlternateProcess">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dirty="0">
                  <a:solidFill>
                    <a:schemeClr val="lt1"/>
                  </a:solidFill>
                  <a:latin typeface="Arial" panose="020B0604020202020204" pitchFamily="34" charset="0"/>
                  <a:ea typeface="微软雅黑" panose="020B0503020204020204" pitchFamily="34" charset="-122"/>
                  <a:sym typeface="Arial" panose="020B0604020202020204" pitchFamily="34" charset="0"/>
                </a:rPr>
                <a:t>2018</a:t>
              </a:r>
              <a:endParaRPr lang="en-US" altLang="zh-CN" dirty="0">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流程图: 可选过程 18"/>
            <p:cNvSpPr/>
            <p:nvPr>
              <p:custDataLst>
                <p:tags r:id="rId11"/>
              </p:custDataLst>
            </p:nvPr>
          </p:nvSpPr>
          <p:spPr>
            <a:xfrm>
              <a:off x="6729" y="7387"/>
              <a:ext cx="1452" cy="651"/>
            </a:xfrm>
            <a:prstGeom prst="flowChartAlternateProcess">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dirty="0">
                  <a:solidFill>
                    <a:schemeClr val="lt1"/>
                  </a:solidFill>
                  <a:latin typeface="Arial" panose="020B0604020202020204" pitchFamily="34" charset="0"/>
                  <a:ea typeface="微软雅黑" panose="020B0503020204020204" pitchFamily="34" charset="-122"/>
                  <a:sym typeface="Arial" panose="020B0604020202020204" pitchFamily="34" charset="0"/>
                </a:rPr>
                <a:t>2020</a:t>
              </a:r>
              <a:endParaRPr lang="en-US" altLang="zh-CN" dirty="0">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流程图: 可选过程 19"/>
            <p:cNvSpPr/>
            <p:nvPr>
              <p:custDataLst>
                <p:tags r:id="rId12"/>
              </p:custDataLst>
            </p:nvPr>
          </p:nvSpPr>
          <p:spPr>
            <a:xfrm>
              <a:off x="6693" y="9230"/>
              <a:ext cx="1456" cy="670"/>
            </a:xfrm>
            <a:prstGeom prst="flowChartAlternateProcess">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r>
                <a:rPr lang="en-US" altLang="zh-CN">
                  <a:solidFill>
                    <a:schemeClr val="lt1"/>
                  </a:solidFill>
                  <a:latin typeface="Arial" panose="020B0604020202020204" pitchFamily="34" charset="0"/>
                  <a:ea typeface="微软雅黑" panose="020B0503020204020204" pitchFamily="34" charset="-122"/>
                  <a:sym typeface="Arial" panose="020B0604020202020204" pitchFamily="34" charset="0"/>
                </a:rPr>
                <a:t>2022</a:t>
              </a:r>
              <a:endParaRPr lang="en-US" altLang="zh-CN">
                <a:solidFill>
                  <a:schemeClr val="lt1"/>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4" name="文本框 23"/>
          <p:cNvSpPr txBox="1"/>
          <p:nvPr>
            <p:custDataLst>
              <p:tags r:id="rId13"/>
            </p:custDataLst>
          </p:nvPr>
        </p:nvSpPr>
        <p:spPr>
          <a:xfrm>
            <a:off x="5097780" y="496570"/>
            <a:ext cx="6717665" cy="910590"/>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oAutofit/>
          </a:bodyPr>
          <a:p>
            <a:pPr indent="0" fontAlgn="auto">
              <a:spcAft>
                <a:spcPts val="0"/>
              </a:spcAft>
            </a:pP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获得 </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2</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个江苏省高新技术产品，申报 </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2-6 </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英寸蓝宝石衬底片精密制造技术市支撑项目，被评为江苏省高新技术企业。</a:t>
            </a:r>
            <a:endParaRPr lang="en-US" altLang="zh-CN" sz="1400" b="1" dirty="0">
              <a:solidFill>
                <a:srgbClr val="044594"/>
              </a:solidFill>
              <a:latin typeface="华文细黑" panose="02010600040101010101" charset="-122"/>
              <a:ea typeface="华文细黑" panose="02010600040101010101" charset="-122"/>
              <a:cs typeface="华文细黑" panose="02010600040101010101" charset="-122"/>
            </a:endParaRPr>
          </a:p>
          <a:p>
            <a:pPr indent="0" fontAlgn="auto">
              <a:spcAft>
                <a:spcPts val="0"/>
              </a:spcAft>
            </a:pP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2 new products been Identified as High-tech products of Jiangsu Apply for 2-6 inch sapphire wafer precision manufacturing technology </a:t>
            </a:r>
            <a:r>
              <a:rPr lang="en-US" altLang="zh-CN" sz="1200" dirty="0" err="1">
                <a:solidFill>
                  <a:srgbClr val="044594"/>
                </a:solidFill>
                <a:latin typeface="Calibri" panose="020F0502020204030204" charset="0"/>
                <a:ea typeface="思源黑体 Medium" panose="020B0600000000000000" pitchFamily="34" charset="-122"/>
                <a:cs typeface="Calibri" panose="020F0502020204030204" charset="0"/>
              </a:rPr>
              <a:t>project.Been</a:t>
            </a: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 identified as Jiangsu High New Tech Enterprise.</a:t>
            </a:r>
            <a:endParaRPr lang="en-US" altLang="zh-CN" sz="1200" dirty="0">
              <a:latin typeface="Calibri" panose="020F0502020204030204" charset="0"/>
              <a:ea typeface="思源黑体 Medium" panose="020B0600000000000000" pitchFamily="34" charset="-122"/>
              <a:cs typeface="Calibri" panose="020F0502020204030204" charset="0"/>
            </a:endParaRPr>
          </a:p>
        </p:txBody>
      </p:sp>
      <p:sp>
        <p:nvSpPr>
          <p:cNvPr id="27" name="文本框 26"/>
          <p:cNvSpPr txBox="1"/>
          <p:nvPr>
            <p:custDataLst>
              <p:tags r:id="rId14"/>
            </p:custDataLst>
          </p:nvPr>
        </p:nvSpPr>
        <p:spPr>
          <a:xfrm>
            <a:off x="5097145" y="1734820"/>
            <a:ext cx="6717665" cy="1068705"/>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oAutofit/>
          </a:bodyPr>
          <a:p>
            <a:pPr indent="0" fontAlgn="auto">
              <a:spcAft>
                <a:spcPts val="0"/>
              </a:spcAft>
            </a:pP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获得</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4</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项江苏省高新技术产品，申报超光滑表面蓝宝石晶片半导体照明技术开发与应用</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 </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市支撑项目。</a:t>
            </a:r>
            <a:endParaRPr lang="en-US" altLang="zh-CN" sz="1400" b="1" dirty="0">
              <a:solidFill>
                <a:srgbClr val="044594"/>
              </a:solidFill>
              <a:latin typeface="华文细黑" panose="02010600040101010101" charset="-122"/>
              <a:ea typeface="华文细黑" panose="02010600040101010101" charset="-122"/>
              <a:cs typeface="华文细黑" panose="02010600040101010101" charset="-122"/>
            </a:endParaRPr>
          </a:p>
          <a:p>
            <a:pPr indent="0" fontAlgn="auto">
              <a:spcAft>
                <a:spcPts val="0"/>
              </a:spcAft>
            </a:pP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4 new products been </a:t>
            </a:r>
            <a:r>
              <a:rPr lang="en-US" altLang="zh-CN" sz="1200" dirty="0" err="1">
                <a:solidFill>
                  <a:srgbClr val="044594"/>
                </a:solidFill>
                <a:latin typeface="Calibri" panose="020F0502020204030204" charset="0"/>
                <a:ea typeface="思源黑体 Medium" panose="020B0600000000000000" pitchFamily="34" charset="-122"/>
                <a:cs typeface="Calibri" panose="020F0502020204030204" charset="0"/>
              </a:rPr>
              <a:t>ldentified</a:t>
            </a: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 as High-tech products of Jiangsu;</a:t>
            </a: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sym typeface="+mn-ea"/>
              </a:rPr>
              <a:t>Apply for the development and application of ultra-smooth surface sapphire wafer semiconductor lighting technology project .</a:t>
            </a:r>
            <a:endParaRPr lang="en-US" altLang="zh-CN" sz="1200" dirty="0">
              <a:latin typeface="Calibri" panose="020F0502020204030204" charset="0"/>
              <a:ea typeface="思源黑体 Medium" panose="020B0600000000000000" pitchFamily="34" charset="-122"/>
              <a:cs typeface="Calibri" panose="020F0502020204030204" charset="0"/>
            </a:endParaRPr>
          </a:p>
        </p:txBody>
      </p:sp>
      <p:sp>
        <p:nvSpPr>
          <p:cNvPr id="28" name="文本框 27"/>
          <p:cNvSpPr txBox="1"/>
          <p:nvPr>
            <p:custDataLst>
              <p:tags r:id="rId15"/>
            </p:custDataLst>
          </p:nvPr>
        </p:nvSpPr>
        <p:spPr>
          <a:xfrm>
            <a:off x="5097780" y="3118485"/>
            <a:ext cx="6717030" cy="1146175"/>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oAutofit/>
          </a:bodyPr>
          <a:p>
            <a:pPr indent="0" fontAlgn="auto">
              <a:spcAft>
                <a:spcPts val="0"/>
              </a:spcAft>
            </a:pP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扩大了蓝宝石晶圆生产线产能；新增了玻璃晶圆、石英晶圆生产，获得</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1</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项江苏省高新技术产品申报：大尺寸超薄半导体晶圆的联合研发</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国际合作项目。</a:t>
            </a:r>
            <a:endParaRPr lang="en-US" altLang="zh-CN" sz="1400" b="1" dirty="0">
              <a:solidFill>
                <a:srgbClr val="044594"/>
              </a:solidFill>
              <a:latin typeface="华文细黑" panose="02010600040101010101" charset="-122"/>
              <a:ea typeface="华文细黑" panose="02010600040101010101" charset="-122"/>
              <a:cs typeface="华文细黑" panose="02010600040101010101" charset="-122"/>
            </a:endParaRPr>
          </a:p>
          <a:p>
            <a:pPr indent="0" fontAlgn="auto">
              <a:spcAft>
                <a:spcPts val="0"/>
              </a:spcAft>
            </a:pP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Expand the sapphire wafer production and start produce glass wafer and fused silicawafer;1 new product been identified as High-tech products of Jiangsu; Apply for joint research and development of large-size ultra-thin semiconductor wafers - international cooperation project.</a:t>
            </a:r>
            <a:endParaRPr lang="en-US" altLang="zh-CN" sz="1200" dirty="0">
              <a:latin typeface="Calibri" panose="020F0502020204030204" charset="0"/>
              <a:ea typeface="思源黑体 Medium" panose="020B0600000000000000" pitchFamily="34" charset="-122"/>
              <a:cs typeface="Calibri" panose="020F0502020204030204" charset="0"/>
            </a:endParaRPr>
          </a:p>
        </p:txBody>
      </p:sp>
      <p:sp>
        <p:nvSpPr>
          <p:cNvPr id="33" name="文本框 32"/>
          <p:cNvSpPr txBox="1"/>
          <p:nvPr>
            <p:custDataLst>
              <p:tags r:id="rId16"/>
            </p:custDataLst>
          </p:nvPr>
        </p:nvSpPr>
        <p:spPr>
          <a:xfrm>
            <a:off x="5107940" y="4565650"/>
            <a:ext cx="6727190" cy="862965"/>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oAutofit/>
          </a:bodyPr>
          <a:p>
            <a:pPr indent="0" fontAlgn="auto">
              <a:spcAft>
                <a:spcPts val="0"/>
              </a:spcAft>
            </a:pP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获得</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1</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项常州市高新技术产品；申报大尺寸光学半导体晶圆的研发</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 </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市支撑项目。</a:t>
            </a:r>
            <a:endParaRPr lang="en-US" altLang="zh-CN" sz="1400" b="1" dirty="0">
              <a:solidFill>
                <a:srgbClr val="044594"/>
              </a:solidFill>
              <a:latin typeface="华文细黑" panose="02010600040101010101" charset="-122"/>
              <a:ea typeface="华文细黑" panose="02010600040101010101" charset="-122"/>
              <a:cs typeface="华文细黑" panose="02010600040101010101" charset="-122"/>
            </a:endParaRPr>
          </a:p>
          <a:p>
            <a:pPr indent="0" fontAlgn="auto">
              <a:spcAft>
                <a:spcPts val="0"/>
              </a:spcAft>
            </a:pP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1 new product been identified as High-tech products of Changzhou. Apply for large size optical semiconductor wafer </a:t>
            </a:r>
            <a:r>
              <a:rPr lang="en-US" altLang="zh-CN" sz="1200" dirty="0" err="1">
                <a:solidFill>
                  <a:srgbClr val="044594"/>
                </a:solidFill>
                <a:latin typeface="Calibri" panose="020F0502020204030204" charset="0"/>
                <a:ea typeface="思源黑体 Medium" panose="020B0600000000000000" pitchFamily="34" charset="-122"/>
                <a:cs typeface="Calibri" panose="020F0502020204030204" charset="0"/>
              </a:rPr>
              <a:t>R&amp;dD</a:t>
            </a: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 project.</a:t>
            </a:r>
            <a:endParaRPr lang="en-US" altLang="zh-CN" sz="1200" dirty="0">
              <a:latin typeface="Calibri" panose="020F0502020204030204" charset="0"/>
              <a:ea typeface="思源黑体 Medium" panose="020B0600000000000000" pitchFamily="34" charset="-122"/>
              <a:cs typeface="Calibri" panose="020F0502020204030204" charset="0"/>
            </a:endParaRPr>
          </a:p>
        </p:txBody>
      </p:sp>
      <p:sp>
        <p:nvSpPr>
          <p:cNvPr id="34" name="文本框 33"/>
          <p:cNvSpPr txBox="1"/>
          <p:nvPr>
            <p:custDataLst>
              <p:tags r:id="rId17"/>
            </p:custDataLst>
          </p:nvPr>
        </p:nvSpPr>
        <p:spPr>
          <a:xfrm>
            <a:off x="5107940" y="5848350"/>
            <a:ext cx="6746240" cy="838200"/>
          </a:xfrm>
          <a:prstGeom prst="rect">
            <a:avLst/>
          </a:prstGeom>
          <a:ln w="6350" cap="flat" cmpd="sng" algn="ctr">
            <a:solidFill>
              <a:schemeClr val="accent1"/>
            </a:solidFill>
            <a:prstDash val="dash"/>
            <a:miter lim="800000"/>
          </a:ln>
        </p:spPr>
        <p:style>
          <a:lnRef idx="0">
            <a:schemeClr val="accent1"/>
          </a:lnRef>
          <a:fillRef idx="0">
            <a:srgbClr val="FFFFFF"/>
          </a:fillRef>
          <a:effectRef idx="0">
            <a:srgbClr val="FFFFFF"/>
          </a:effectRef>
          <a:fontRef idx="minor">
            <a:schemeClr val="dk1"/>
          </a:fontRef>
        </p:style>
        <p:txBody>
          <a:bodyPr wrap="square" rtlCol="0">
            <a:noAutofit/>
          </a:bodyPr>
          <a:p>
            <a:pPr indent="0" fontAlgn="auto">
              <a:spcAft>
                <a:spcPts val="600"/>
              </a:spcAft>
            </a:pP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通过</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IS09001:2015</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ISO14001:2015</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换证审核和</a:t>
            </a:r>
            <a:r>
              <a:rPr lang="en-US" altLang="zh-CN" sz="1400" b="1" dirty="0">
                <a:solidFill>
                  <a:srgbClr val="044594"/>
                </a:solidFill>
                <a:latin typeface="华文细黑" panose="02010600040101010101" charset="-122"/>
                <a:ea typeface="华文细黑" panose="02010600040101010101" charset="-122"/>
                <a:cs typeface="华文细黑" panose="02010600040101010101" charset="-122"/>
              </a:rPr>
              <a:t>IATF16949:2016</a:t>
            </a:r>
            <a:r>
              <a:rPr lang="zh-CN" altLang="en-US" sz="1400" b="1" dirty="0">
                <a:solidFill>
                  <a:srgbClr val="044594"/>
                </a:solidFill>
                <a:latin typeface="华文细黑" panose="02010600040101010101" charset="-122"/>
                <a:ea typeface="华文细黑" panose="02010600040101010101" charset="-122"/>
                <a:cs typeface="华文细黑" panose="02010600040101010101" charset="-122"/>
              </a:rPr>
              <a:t>体系认证。</a:t>
            </a:r>
            <a:endParaRPr lang="en-US" altLang="zh-CN" sz="1400" b="1" dirty="0">
              <a:solidFill>
                <a:srgbClr val="044594"/>
              </a:solidFill>
              <a:latin typeface="华文细黑" panose="02010600040101010101" charset="-122"/>
              <a:ea typeface="华文细黑" panose="02010600040101010101" charset="-122"/>
              <a:cs typeface="华文细黑" panose="02010600040101010101" charset="-122"/>
            </a:endParaRPr>
          </a:p>
          <a:p>
            <a:pPr indent="0" fontAlgn="auto">
              <a:spcAft>
                <a:spcPts val="600"/>
              </a:spcAft>
            </a:pPr>
            <a:r>
              <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rPr>
              <a:t>Pass IS09001:2015, ISO14001:2015 certification review, and IATF16949:2016 system certification.</a:t>
            </a:r>
            <a:endParaRPr lang="en-US" altLang="zh-CN" sz="1200" dirty="0">
              <a:solidFill>
                <a:srgbClr val="044594"/>
              </a:solidFill>
              <a:latin typeface="Calibri" panose="020F0502020204030204" charset="0"/>
              <a:ea typeface="思源黑体 Medium" panose="020B0600000000000000" pitchFamily="34" charset="-122"/>
              <a:cs typeface="Calibri" panose="020F0502020204030204" charset="0"/>
            </a:endParaRPr>
          </a:p>
        </p:txBody>
      </p:sp>
      <p:sp>
        <p:nvSpPr>
          <p:cNvPr id="5" name="圆角矩形 4"/>
          <p:cNvSpPr/>
          <p:nvPr>
            <p:custDataLst>
              <p:tags r:id="rId18"/>
            </p:custDataLst>
          </p:nvPr>
        </p:nvSpPr>
        <p:spPr>
          <a:xfrm>
            <a:off x="172720" y="2385060"/>
            <a:ext cx="2027555" cy="2313305"/>
          </a:xfrm>
          <a:prstGeom prst="roundRect">
            <a:avLst/>
          </a:prstGeom>
          <a:solidFill>
            <a:srgbClr val="004E9E"/>
          </a:solidFill>
          <a:ln w="285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p>
            <a:pPr algn="ctr"/>
            <a:r>
              <a:rPr lang="zh-CN" altLang="en-US" sz="2400" b="1" spc="300" dirty="0">
                <a:solidFill>
                  <a:schemeClr val="bg1"/>
                </a:solidFill>
                <a:effectLst/>
                <a:latin typeface="思源黑体 Medium" panose="020B0600000000000000" pitchFamily="34" charset="-122"/>
                <a:ea typeface="思源黑体 Medium" panose="020B0600000000000000" pitchFamily="34" charset="-122"/>
                <a:sym typeface="+mn-ea"/>
              </a:rPr>
              <a:t>历史沿革</a:t>
            </a:r>
            <a:r>
              <a:rPr lang="en-US" altLang="zh-CN" sz="2400" b="1" spc="300" dirty="0">
                <a:solidFill>
                  <a:srgbClr val="004E9E"/>
                </a:solidFill>
                <a:effectLst/>
                <a:latin typeface="思源黑体 Medium" panose="020B0600000000000000" pitchFamily="34" charset="-122"/>
                <a:ea typeface="思源黑体 Medium" panose="020B0600000000000000" pitchFamily="34" charset="-122"/>
                <a:sym typeface="+mn-ea"/>
              </a:rPr>
              <a:t>Compan y  </a:t>
            </a:r>
            <a:r>
              <a:rPr lang="en-US" altLang="zh-CN" sz="2400" b="1" spc="300" dirty="0">
                <a:solidFill>
                  <a:schemeClr val="bg1"/>
                </a:solidFill>
                <a:effectLst/>
                <a:latin typeface="思源黑体 Medium" panose="020B0600000000000000" pitchFamily="34" charset="-122"/>
                <a:ea typeface="思源黑体 Medium" panose="020B0600000000000000" pitchFamily="34" charset="-122"/>
                <a:sym typeface="+mn-ea"/>
              </a:rPr>
              <a:t>Company History</a:t>
            </a:r>
            <a:endParaRPr lang="en-US" altLang="zh-CN" sz="2400" b="1" spc="300" dirty="0">
              <a:solidFill>
                <a:schemeClr val="bg1"/>
              </a:solidFill>
              <a:effectLst/>
              <a:latin typeface="思源黑体 Medium" panose="020B0600000000000000" pitchFamily="34" charset="-122"/>
              <a:ea typeface="思源黑体 Medium" panose="020B0600000000000000" pitchFamily="34" charset="-122"/>
              <a:sym typeface="+mn-ea"/>
            </a:endParaRPr>
          </a:p>
        </p:txBody>
      </p:sp>
      <p:cxnSp>
        <p:nvCxnSpPr>
          <p:cNvPr id="6" name="直接箭头连接符 5"/>
          <p:cNvCxnSpPr/>
          <p:nvPr/>
        </p:nvCxnSpPr>
        <p:spPr>
          <a:xfrm flipV="1">
            <a:off x="3020060" y="4989830"/>
            <a:ext cx="1050925" cy="12700"/>
          </a:xfrm>
          <a:prstGeom prst="straightConnector1">
            <a:avLst/>
          </a:prstGeom>
          <a:ln w="41275">
            <a:solidFill>
              <a:srgbClr val="1B439A"/>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a:stCxn id="5" idx="3"/>
          </p:cNvCxnSpPr>
          <p:nvPr>
            <p:custDataLst>
              <p:tags r:id="rId19"/>
            </p:custDataLst>
          </p:nvPr>
        </p:nvCxnSpPr>
        <p:spPr>
          <a:xfrm>
            <a:off x="2200275" y="3542030"/>
            <a:ext cx="1843405" cy="7620"/>
          </a:xfrm>
          <a:prstGeom prst="straightConnector1">
            <a:avLst/>
          </a:prstGeom>
          <a:ln w="41275">
            <a:solidFill>
              <a:srgbClr val="1B439A"/>
            </a:solidFill>
            <a:tailEnd type="triangle"/>
          </a:ln>
        </p:spPr>
        <p:style>
          <a:lnRef idx="1">
            <a:schemeClr val="accent1"/>
          </a:lnRef>
          <a:fillRef idx="0">
            <a:schemeClr val="accent1"/>
          </a:fillRef>
          <a:effectRef idx="0">
            <a:schemeClr val="accent1"/>
          </a:effectRef>
          <a:fontRef idx="minor">
            <a:schemeClr val="tx1"/>
          </a:fontRef>
        </p:style>
      </p:cxnSp>
    </p:spTree>
    <p:custDataLst>
      <p:tags r:id="rId20"/>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50000"/>
              </a:schemeClr>
            </a:gs>
            <a:gs pos="77000">
              <a:schemeClr val="accent1">
                <a:lumMod val="45000"/>
                <a:lumOff val="55000"/>
                <a:alpha val="68000"/>
              </a:schemeClr>
            </a:gs>
            <a:gs pos="100000">
              <a:schemeClr val="accent1">
                <a:lumMod val="45000"/>
                <a:lumOff val="55000"/>
                <a:alpha val="84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gradFill>
            <a:gsLst>
              <a:gs pos="56000">
                <a:srgbClr val="004E9E"/>
              </a:gs>
              <a:gs pos="100000">
                <a:srgbClr val="FFFFFF">
                  <a:alpha val="24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pic>
        <p:nvPicPr>
          <p:cNvPr id="11" name="图片 10"/>
          <p:cNvPicPr>
            <a:picLocks noChangeAspect="1"/>
          </p:cNvPicPr>
          <p:nvPr>
            <p:custDataLst>
              <p:tags r:id="rId2"/>
            </p:custDataLst>
          </p:nvPr>
        </p:nvPicPr>
        <p:blipFill rotWithShape="1">
          <a:blip r:embed="rId3"/>
          <a:srcRect r="11971"/>
          <a:stretch>
            <a:fillRect/>
          </a:stretch>
        </p:blipFill>
        <p:spPr>
          <a:xfrm>
            <a:off x="6318885" y="1142365"/>
            <a:ext cx="3815080" cy="2666365"/>
          </a:xfrm>
          <a:prstGeom prst="rect">
            <a:avLst/>
          </a:prstGeom>
          <a:ln w="38100">
            <a:noFill/>
          </a:ln>
        </p:spPr>
      </p:pic>
      <p:sp>
        <p:nvSpPr>
          <p:cNvPr id="38" name="Content Placeholder 2"/>
          <p:cNvSpPr txBox="1"/>
          <p:nvPr/>
        </p:nvSpPr>
        <p:spPr>
          <a:xfrm>
            <a:off x="3221990" y="208280"/>
            <a:ext cx="6985000" cy="60071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激光切割</a:t>
            </a:r>
            <a:r>
              <a:rPr lang="en-US" altLang="zh-CN" sz="3200" b="1" dirty="0">
                <a:solidFill>
                  <a:schemeClr val="bg1"/>
                </a:solidFill>
                <a:latin typeface="思源黑体 Medium" panose="020B0600000000000000" pitchFamily="34" charset="-122"/>
                <a:ea typeface="思源黑体 Medium" panose="020B0600000000000000" pitchFamily="34" charset="-122"/>
              </a:rPr>
              <a:t>&amp;</a:t>
            </a:r>
            <a:r>
              <a:rPr lang="zh-CN" altLang="en-US" sz="3200" b="1" dirty="0">
                <a:solidFill>
                  <a:schemeClr val="bg1"/>
                </a:solidFill>
                <a:latin typeface="思源黑体 Medium" panose="020B0600000000000000" pitchFamily="34" charset="-122"/>
                <a:ea typeface="思源黑体 Medium" panose="020B0600000000000000" pitchFamily="34" charset="-122"/>
              </a:rPr>
              <a:t>化学腐蚀</a:t>
            </a:r>
            <a:r>
              <a:rPr lang="en-US" altLang="zh-CN" sz="3200" b="1" dirty="0">
                <a:solidFill>
                  <a:schemeClr val="bg1"/>
                </a:solidFill>
                <a:latin typeface="思源黑体 Medium" panose="020B0600000000000000" pitchFamily="34" charset="-122"/>
                <a:ea typeface="思源黑体 Medium" panose="020B0600000000000000" pitchFamily="34" charset="-122"/>
              </a:rPr>
              <a:t>&amp;</a:t>
            </a:r>
            <a:r>
              <a:rPr lang="zh-CN" altLang="en-US" sz="3200" b="1" dirty="0">
                <a:solidFill>
                  <a:schemeClr val="bg1"/>
                </a:solidFill>
                <a:latin typeface="思源黑体 Medium" panose="020B0600000000000000" pitchFamily="34" charset="-122"/>
                <a:ea typeface="思源黑体 Medium" panose="020B0600000000000000" pitchFamily="34" charset="-122"/>
                <a:sym typeface="+mn-ea"/>
              </a:rPr>
              <a:t>激光打标</a:t>
            </a:r>
            <a:endParaRPr lang="zh-CN" altLang="en-US" sz="3200" b="1" dirty="0">
              <a:solidFill>
                <a:schemeClr val="bg1"/>
              </a:solidFill>
              <a:latin typeface="思源黑体 Medium" panose="020B0600000000000000" pitchFamily="34" charset="-122"/>
              <a:ea typeface="思源黑体 Medium" panose="020B0600000000000000" pitchFamily="34" charset="-122"/>
              <a:sym typeface="+mn-ea"/>
            </a:endParaRPr>
          </a:p>
        </p:txBody>
      </p:sp>
      <p:sp>
        <p:nvSpPr>
          <p:cNvPr id="39" name="Content Placeholder 2"/>
          <p:cNvSpPr txBox="1"/>
          <p:nvPr/>
        </p:nvSpPr>
        <p:spPr>
          <a:xfrm>
            <a:off x="2617470" y="678180"/>
            <a:ext cx="8176895"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rPr>
              <a:t>Laser cutting&amp; Chemical etching&amp;</a:t>
            </a:r>
            <a:r>
              <a:rPr lang="en-US" sz="1800" spc="300" dirty="0">
                <a:solidFill>
                  <a:schemeClr val="bg1"/>
                </a:solidFill>
                <a:latin typeface="思源黑体 Medium" panose="020B0600000000000000" pitchFamily="34" charset="-122"/>
                <a:ea typeface="思源黑体 Medium" panose="020B0600000000000000" pitchFamily="34" charset="-122"/>
                <a:sym typeface="+mn-ea"/>
              </a:rPr>
              <a:t>Laser marking</a:t>
            </a:r>
            <a:endParaRPr lang="en-US" sz="1800" spc="300" dirty="0">
              <a:solidFill>
                <a:schemeClr val="bg1"/>
              </a:solidFill>
              <a:latin typeface="思源黑体 Medium" panose="020B0600000000000000" pitchFamily="34" charset="-122"/>
              <a:ea typeface="思源黑体 Medium" panose="020B0600000000000000" pitchFamily="34" charset="-122"/>
            </a:endParaRPr>
          </a:p>
          <a:p>
            <a:pPr algn="l">
              <a:buClr>
                <a:srgbClr val="202F3D">
                  <a:lumMod val="75000"/>
                </a:srgbClr>
              </a:buClr>
            </a:pPr>
            <a:endParaRPr lang="en-US" sz="1800" spc="300" dirty="0">
              <a:solidFill>
                <a:schemeClr val="bg1"/>
              </a:solidFill>
              <a:latin typeface="思源黑体 Medium" panose="020B0600000000000000" pitchFamily="34" charset="-122"/>
              <a:ea typeface="思源黑体 Medium" panose="020B0600000000000000" pitchFamily="34" charset="-122"/>
            </a:endParaRPr>
          </a:p>
        </p:txBody>
      </p:sp>
      <p:pic>
        <p:nvPicPr>
          <p:cNvPr id="2" name="图片 1" descr="激光打标1"/>
          <p:cNvPicPr>
            <a:picLocks noChangeAspect="1"/>
          </p:cNvPicPr>
          <p:nvPr/>
        </p:nvPicPr>
        <p:blipFill>
          <a:blip r:embed="rId4">
            <a:lum bright="12000"/>
          </a:blip>
          <a:stretch>
            <a:fillRect/>
          </a:stretch>
        </p:blipFill>
        <p:spPr>
          <a:xfrm>
            <a:off x="6318885" y="4041140"/>
            <a:ext cx="3815080" cy="2565400"/>
          </a:xfrm>
          <a:prstGeom prst="rect">
            <a:avLst/>
          </a:prstGeom>
          <a:ln w="38100">
            <a:noFill/>
          </a:ln>
        </p:spPr>
      </p:pic>
      <p:pic>
        <p:nvPicPr>
          <p:cNvPr id="4" name="图片 3"/>
          <p:cNvPicPr>
            <a:picLocks noChangeAspect="1"/>
          </p:cNvPicPr>
          <p:nvPr/>
        </p:nvPicPr>
        <p:blipFill>
          <a:blip r:embed="rId5"/>
          <a:srcRect l="-248" t="15253" r="248" b="6179"/>
          <a:stretch>
            <a:fillRect/>
          </a:stretch>
        </p:blipFill>
        <p:spPr>
          <a:xfrm>
            <a:off x="1835150" y="1142365"/>
            <a:ext cx="4048760" cy="54641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28"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gradFill>
            <a:gsLst>
              <a:gs pos="56000">
                <a:srgbClr val="004E9E"/>
              </a:gs>
              <a:gs pos="100000">
                <a:srgbClr val="FFFFFF">
                  <a:alpha val="24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pic>
        <p:nvPicPr>
          <p:cNvPr id="7" name="图片 6"/>
          <p:cNvPicPr>
            <a:picLocks noChangeAspect="1"/>
          </p:cNvPicPr>
          <p:nvPr/>
        </p:nvPicPr>
        <p:blipFill>
          <a:blip r:embed="rId2"/>
          <a:stretch>
            <a:fillRect/>
          </a:stretch>
        </p:blipFill>
        <p:spPr>
          <a:xfrm>
            <a:off x="6257925" y="1316990"/>
            <a:ext cx="3841750" cy="2614295"/>
          </a:xfrm>
          <a:prstGeom prst="rect">
            <a:avLst/>
          </a:prstGeom>
          <a:noFill/>
          <a:ln w="38100">
            <a:noFill/>
          </a:ln>
        </p:spPr>
      </p:pic>
      <p:sp>
        <p:nvSpPr>
          <p:cNvPr id="38" name="Content Placeholder 2"/>
          <p:cNvSpPr txBox="1"/>
          <p:nvPr/>
        </p:nvSpPr>
        <p:spPr>
          <a:xfrm>
            <a:off x="3326765" y="208280"/>
            <a:ext cx="5551170" cy="60071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钢化</a:t>
            </a:r>
            <a:r>
              <a:rPr lang="en-US" altLang="zh-CN" sz="3200" b="1" dirty="0">
                <a:solidFill>
                  <a:schemeClr val="bg1"/>
                </a:solidFill>
                <a:latin typeface="思源黑体 Medium" panose="020B0600000000000000" pitchFamily="34" charset="-122"/>
                <a:ea typeface="思源黑体 Medium" panose="020B0600000000000000" pitchFamily="34" charset="-122"/>
              </a:rPr>
              <a:t>&amp;</a:t>
            </a:r>
            <a:r>
              <a:rPr lang="zh-CN" altLang="en-US" sz="3200" b="1" dirty="0">
                <a:solidFill>
                  <a:schemeClr val="bg1"/>
                </a:solidFill>
                <a:latin typeface="思源黑体 Medium" panose="020B0600000000000000" pitchFamily="34" charset="-122"/>
                <a:ea typeface="思源黑体 Medium" panose="020B0600000000000000" pitchFamily="34" charset="-122"/>
              </a:rPr>
              <a:t>丝印</a:t>
            </a:r>
            <a:r>
              <a:rPr lang="en-US" altLang="zh-CN" sz="3200" b="1" dirty="0">
                <a:solidFill>
                  <a:schemeClr val="bg1"/>
                </a:solidFill>
                <a:latin typeface="思源黑体 Medium" panose="020B0600000000000000" pitchFamily="34" charset="-122"/>
                <a:ea typeface="思源黑体 Medium" panose="020B0600000000000000" pitchFamily="34" charset="-122"/>
              </a:rPr>
              <a:t> &amp; </a:t>
            </a:r>
            <a:r>
              <a:rPr lang="zh-CN" altLang="en-US" sz="3200" b="1" dirty="0">
                <a:solidFill>
                  <a:schemeClr val="bg1"/>
                </a:solidFill>
                <a:latin typeface="思源黑体 Medium" panose="020B0600000000000000" pitchFamily="34" charset="-122"/>
                <a:ea typeface="思源黑体 Medium" panose="020B0600000000000000" pitchFamily="34" charset="-122"/>
                <a:sym typeface="+mn-ea"/>
              </a:rPr>
              <a:t>镀膜</a:t>
            </a:r>
            <a:r>
              <a:rPr lang="en-US" altLang="zh-CN" sz="3200" b="1" dirty="0">
                <a:solidFill>
                  <a:schemeClr val="bg1"/>
                </a:solidFill>
                <a:latin typeface="思源黑体 Medium" panose="020B0600000000000000" pitchFamily="34" charset="-122"/>
                <a:ea typeface="思源黑体 Medium" panose="020B0600000000000000" pitchFamily="34" charset="-122"/>
                <a:sym typeface="+mn-ea"/>
              </a:rPr>
              <a:t> &amp; </a:t>
            </a:r>
            <a:r>
              <a:rPr lang="zh-CN" altLang="en-US" sz="3200" b="1" dirty="0">
                <a:solidFill>
                  <a:schemeClr val="bg1"/>
                </a:solidFill>
                <a:latin typeface="思源黑体 Medium" panose="020B0600000000000000" pitchFamily="34" charset="-122"/>
                <a:ea typeface="思源黑体 Medium" panose="020B0600000000000000" pitchFamily="34" charset="-122"/>
                <a:sym typeface="+mn-ea"/>
              </a:rPr>
              <a:t>贴合</a:t>
            </a:r>
            <a:endParaRPr lang="zh-CN" altLang="en-US" sz="3200" b="1" dirty="0">
              <a:solidFill>
                <a:schemeClr val="bg1"/>
              </a:solidFill>
              <a:latin typeface="思源黑体 Medium" panose="020B0600000000000000" pitchFamily="34" charset="-122"/>
              <a:ea typeface="思源黑体 Medium" panose="020B0600000000000000" pitchFamily="34" charset="-122"/>
              <a:sym typeface="+mn-ea"/>
            </a:endParaRPr>
          </a:p>
        </p:txBody>
      </p:sp>
      <p:sp>
        <p:nvSpPr>
          <p:cNvPr id="39" name="Content Placeholder 2"/>
          <p:cNvSpPr txBox="1"/>
          <p:nvPr/>
        </p:nvSpPr>
        <p:spPr>
          <a:xfrm>
            <a:off x="2420620" y="820420"/>
            <a:ext cx="7983855"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rPr>
              <a:t>Toughening &amp; Silk printing&amp; </a:t>
            </a:r>
            <a:r>
              <a:rPr lang="en-US" sz="1800" spc="300" dirty="0">
                <a:solidFill>
                  <a:schemeClr val="bg1"/>
                </a:solidFill>
                <a:latin typeface="思源黑体 Medium" panose="020B0600000000000000" pitchFamily="34" charset="-122"/>
                <a:ea typeface="思源黑体 Medium" panose="020B0600000000000000" pitchFamily="34" charset="-122"/>
                <a:sym typeface="+mn-ea"/>
              </a:rPr>
              <a:t>Coating &amp; Bonding</a:t>
            </a:r>
            <a:endParaRPr lang="en-US" sz="1800" spc="300" dirty="0">
              <a:solidFill>
                <a:schemeClr val="bg1"/>
              </a:solidFill>
              <a:latin typeface="思源黑体 Medium" panose="020B0600000000000000" pitchFamily="34" charset="-122"/>
              <a:ea typeface="思源黑体 Medium" panose="020B0600000000000000" pitchFamily="34" charset="-122"/>
            </a:endParaRPr>
          </a:p>
          <a:p>
            <a:pPr algn="l">
              <a:buClr>
                <a:srgbClr val="202F3D">
                  <a:lumMod val="75000"/>
                </a:srgbClr>
              </a:buClr>
            </a:pPr>
            <a:endParaRPr lang="en-US" sz="1800" spc="300" dirty="0">
              <a:solidFill>
                <a:schemeClr val="bg1"/>
              </a:solidFill>
              <a:latin typeface="思源黑体 Medium" panose="020B0600000000000000" pitchFamily="34" charset="-122"/>
              <a:ea typeface="思源黑体 Medium" panose="020B0600000000000000" pitchFamily="34" charset="-122"/>
            </a:endParaRPr>
          </a:p>
        </p:txBody>
      </p:sp>
      <p:pic>
        <p:nvPicPr>
          <p:cNvPr id="2" name="图片 1"/>
          <p:cNvPicPr>
            <a:picLocks noChangeAspect="1"/>
          </p:cNvPicPr>
          <p:nvPr/>
        </p:nvPicPr>
        <p:blipFill>
          <a:blip r:embed="rId3"/>
          <a:stretch>
            <a:fillRect/>
          </a:stretch>
        </p:blipFill>
        <p:spPr>
          <a:xfrm>
            <a:off x="1947545" y="4021455"/>
            <a:ext cx="3930015" cy="2590800"/>
          </a:xfrm>
          <a:prstGeom prst="rect">
            <a:avLst/>
          </a:prstGeom>
          <a:noFill/>
          <a:ln w="38100">
            <a:noFill/>
          </a:ln>
        </p:spPr>
      </p:pic>
      <p:pic>
        <p:nvPicPr>
          <p:cNvPr id="8" name="图片 7"/>
          <p:cNvPicPr>
            <a:picLocks noChangeAspect="1"/>
          </p:cNvPicPr>
          <p:nvPr/>
        </p:nvPicPr>
        <p:blipFill>
          <a:blip r:embed="rId4"/>
          <a:stretch>
            <a:fillRect/>
          </a:stretch>
        </p:blipFill>
        <p:spPr>
          <a:xfrm>
            <a:off x="6257925" y="4025900"/>
            <a:ext cx="3842385" cy="2576195"/>
          </a:xfrm>
          <a:prstGeom prst="rect">
            <a:avLst/>
          </a:prstGeom>
          <a:noFill/>
          <a:ln w="38100">
            <a:noFill/>
          </a:ln>
        </p:spPr>
      </p:pic>
      <p:pic>
        <p:nvPicPr>
          <p:cNvPr id="3" name="图片 2"/>
          <p:cNvPicPr>
            <a:picLocks noChangeAspect="1"/>
          </p:cNvPicPr>
          <p:nvPr/>
        </p:nvPicPr>
        <p:blipFill>
          <a:blip r:embed="rId5"/>
          <a:stretch>
            <a:fillRect/>
          </a:stretch>
        </p:blipFill>
        <p:spPr>
          <a:xfrm>
            <a:off x="1947545" y="1316990"/>
            <a:ext cx="3930650" cy="26085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28"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gradFill>
            <a:gsLst>
              <a:gs pos="56000">
                <a:srgbClr val="004E9E"/>
              </a:gs>
              <a:gs pos="100000">
                <a:srgbClr val="FFFFFF">
                  <a:alpha val="24000"/>
                </a:srgb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grpSp>
        <p:nvGrpSpPr>
          <p:cNvPr id="4" name="组合 3"/>
          <p:cNvGrpSpPr/>
          <p:nvPr/>
        </p:nvGrpSpPr>
        <p:grpSpPr>
          <a:xfrm>
            <a:off x="1833880" y="198120"/>
            <a:ext cx="8439785" cy="6419215"/>
            <a:chOff x="2667" y="312"/>
            <a:chExt cx="13291" cy="10109"/>
          </a:xfrm>
        </p:grpSpPr>
        <p:pic>
          <p:nvPicPr>
            <p:cNvPr id="13" name="图片 12"/>
            <p:cNvPicPr>
              <a:picLocks noChangeAspect="1"/>
            </p:cNvPicPr>
            <p:nvPr>
              <p:custDataLst>
                <p:tags r:id="rId2"/>
              </p:custDataLst>
            </p:nvPr>
          </p:nvPicPr>
          <p:blipFill>
            <a:blip r:embed="rId3"/>
            <a:stretch>
              <a:fillRect/>
            </a:stretch>
          </p:blipFill>
          <p:spPr>
            <a:xfrm>
              <a:off x="2667" y="1904"/>
              <a:ext cx="6383" cy="4149"/>
            </a:xfrm>
            <a:prstGeom prst="rect">
              <a:avLst/>
            </a:prstGeom>
            <a:ln w="38100">
              <a:noFill/>
            </a:ln>
          </p:spPr>
        </p:pic>
        <p:pic>
          <p:nvPicPr>
            <p:cNvPr id="6" name="图片 5"/>
            <p:cNvPicPr>
              <a:picLocks noChangeAspect="1"/>
            </p:cNvPicPr>
            <p:nvPr/>
          </p:nvPicPr>
          <p:blipFill>
            <a:blip r:embed="rId4"/>
            <a:stretch>
              <a:fillRect/>
            </a:stretch>
          </p:blipFill>
          <p:spPr>
            <a:xfrm>
              <a:off x="9740" y="1904"/>
              <a:ext cx="6218" cy="4149"/>
            </a:xfrm>
            <a:prstGeom prst="rect">
              <a:avLst/>
            </a:prstGeom>
            <a:ln w="38100">
              <a:noFill/>
            </a:ln>
          </p:spPr>
        </p:pic>
        <p:sp>
          <p:nvSpPr>
            <p:cNvPr id="12" name="Content Placeholder 2"/>
            <p:cNvSpPr txBox="1"/>
            <p:nvPr/>
          </p:nvSpPr>
          <p:spPr>
            <a:xfrm>
              <a:off x="7610" y="312"/>
              <a:ext cx="4907" cy="946"/>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清洗</a:t>
              </a:r>
              <a:r>
                <a:rPr lang="en-US" altLang="zh-CN" sz="3200" b="1" dirty="0">
                  <a:solidFill>
                    <a:schemeClr val="bg1"/>
                  </a:solidFill>
                  <a:latin typeface="思源黑体 Medium" panose="020B0600000000000000" pitchFamily="34" charset="-122"/>
                  <a:ea typeface="思源黑体 Medium" panose="020B0600000000000000" pitchFamily="34" charset="-122"/>
                </a:rPr>
                <a:t> &amp; </a:t>
              </a:r>
              <a:r>
                <a:rPr lang="zh-CN" altLang="en-US" sz="3200" b="1" dirty="0">
                  <a:solidFill>
                    <a:schemeClr val="bg1"/>
                  </a:solidFill>
                  <a:latin typeface="思源黑体 Medium" panose="020B0600000000000000" pitchFamily="34" charset="-122"/>
                  <a:ea typeface="思源黑体 Medium" panose="020B0600000000000000" pitchFamily="34" charset="-122"/>
                  <a:sym typeface="+mn-ea"/>
                </a:rPr>
                <a:t>检验</a:t>
              </a:r>
              <a:r>
                <a:rPr lang="en-US" altLang="zh-CN" sz="3200" b="1" dirty="0">
                  <a:solidFill>
                    <a:schemeClr val="bg1"/>
                  </a:solidFill>
                  <a:latin typeface="思源黑体 Medium" panose="020B0600000000000000" pitchFamily="34" charset="-122"/>
                  <a:ea typeface="思源黑体 Medium" panose="020B0600000000000000" pitchFamily="34" charset="-122"/>
                </a:rPr>
                <a:t> </a:t>
              </a:r>
              <a:endParaRPr lang="en-US" altLang="zh-CN" sz="3200" b="1" dirty="0">
                <a:solidFill>
                  <a:schemeClr val="bg1"/>
                </a:solidFill>
                <a:latin typeface="思源黑体 Medium" panose="020B0600000000000000" pitchFamily="34" charset="-122"/>
                <a:ea typeface="思源黑体 Medium" panose="020B0600000000000000" pitchFamily="34" charset="-122"/>
              </a:endParaRPr>
            </a:p>
          </p:txBody>
        </p:sp>
        <p:sp>
          <p:nvSpPr>
            <p:cNvPr id="39" name="Content Placeholder 2"/>
            <p:cNvSpPr txBox="1"/>
            <p:nvPr/>
          </p:nvSpPr>
          <p:spPr>
            <a:xfrm>
              <a:off x="7041" y="1156"/>
              <a:ext cx="5970" cy="579"/>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spc="300" dirty="0">
                  <a:solidFill>
                    <a:schemeClr val="bg1"/>
                  </a:solidFill>
                  <a:latin typeface="思源黑体 Medium" panose="020B0600000000000000" pitchFamily="34" charset="-122"/>
                  <a:ea typeface="思源黑体 Medium" panose="020B0600000000000000" pitchFamily="34" charset="-122"/>
                </a:rPr>
                <a:t>Cleaning &amp; </a:t>
              </a:r>
              <a:r>
                <a:rPr lang="en-US" sz="1800" spc="300" dirty="0">
                  <a:solidFill>
                    <a:schemeClr val="bg1"/>
                  </a:solidFill>
                  <a:latin typeface="思源黑体 Medium" panose="020B0600000000000000" pitchFamily="34" charset="-122"/>
                  <a:ea typeface="思源黑体 Medium" panose="020B0600000000000000" pitchFamily="34" charset="-122"/>
                  <a:sym typeface="+mn-ea"/>
                </a:rPr>
                <a:t>Inspection</a:t>
              </a:r>
              <a:endParaRPr lang="en-US" sz="1800" spc="300" dirty="0">
                <a:solidFill>
                  <a:schemeClr val="bg1"/>
                </a:solidFill>
                <a:latin typeface="思源黑体 Medium" panose="020B0600000000000000" pitchFamily="34" charset="-122"/>
                <a:ea typeface="思源黑体 Medium" panose="020B0600000000000000" pitchFamily="34" charset="-122"/>
                <a:sym typeface="+mn-ea"/>
              </a:endParaRPr>
            </a:p>
          </p:txBody>
        </p:sp>
        <p:pic>
          <p:nvPicPr>
            <p:cNvPr id="2" name="图片 1" descr="FQC 1"/>
            <p:cNvPicPr>
              <a:picLocks noChangeAspect="1"/>
            </p:cNvPicPr>
            <p:nvPr/>
          </p:nvPicPr>
          <p:blipFill>
            <a:blip r:embed="rId5"/>
            <a:stretch>
              <a:fillRect/>
            </a:stretch>
          </p:blipFill>
          <p:spPr>
            <a:xfrm>
              <a:off x="2697" y="6265"/>
              <a:ext cx="6353" cy="4156"/>
            </a:xfrm>
            <a:prstGeom prst="rect">
              <a:avLst/>
            </a:prstGeom>
            <a:ln w="38100">
              <a:noFill/>
            </a:ln>
          </p:spPr>
        </p:pic>
        <p:pic>
          <p:nvPicPr>
            <p:cNvPr id="5" name="图片 4" descr="FQC 2"/>
            <p:cNvPicPr>
              <a:picLocks noChangeAspect="1"/>
            </p:cNvPicPr>
            <p:nvPr/>
          </p:nvPicPr>
          <p:blipFill>
            <a:blip r:embed="rId6"/>
            <a:stretch>
              <a:fillRect/>
            </a:stretch>
          </p:blipFill>
          <p:spPr>
            <a:xfrm>
              <a:off x="9739" y="6265"/>
              <a:ext cx="6191" cy="4156"/>
            </a:xfrm>
            <a:prstGeom prst="rect">
              <a:avLst/>
            </a:prstGeom>
            <a:ln w="38100">
              <a:noFill/>
            </a:ln>
          </p:spPr>
        </p:pic>
      </p:gr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alpha val="50000"/>
              </a:schemeClr>
            </a:gs>
            <a:gs pos="77000">
              <a:schemeClr val="accent1">
                <a:lumMod val="45000"/>
                <a:lumOff val="55000"/>
                <a:alpha val="68000"/>
              </a:schemeClr>
            </a:gs>
            <a:gs pos="100000">
              <a:schemeClr val="accent1">
                <a:lumMod val="45000"/>
                <a:lumOff val="55000"/>
                <a:alpha val="84000"/>
              </a:schemeClr>
            </a:gs>
            <a:gs pos="100000">
              <a:schemeClr val="accent1">
                <a:lumMod val="30000"/>
                <a:lumOff val="70000"/>
              </a:schemeClr>
            </a:gs>
          </a:gsLst>
          <a:lin ang="5400000" scaled="0"/>
        </a:gradFill>
        <a:effectLst/>
      </p:bgPr>
    </p:bg>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gradFill>
            <a:gsLst>
              <a:gs pos="76000">
                <a:srgbClr val="004E9E">
                  <a:lumMod val="99000"/>
                  <a:lumOff val="1000"/>
                </a:srgbClr>
              </a:gs>
              <a:gs pos="100000">
                <a:srgbClr val="FFFFFF">
                  <a:alpha val="24000"/>
                </a:srgbClr>
              </a:gs>
            </a:gsLst>
            <a:lin ang="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pic>
        <p:nvPicPr>
          <p:cNvPr id="16" name="图片 15"/>
          <p:cNvPicPr>
            <a:picLocks noChangeAspect="1"/>
          </p:cNvPicPr>
          <p:nvPr>
            <p:custDataLst>
              <p:tags r:id="rId2"/>
            </p:custDataLst>
          </p:nvPr>
        </p:nvPicPr>
        <p:blipFill>
          <a:blip r:embed="rId3"/>
          <a:stretch>
            <a:fillRect/>
          </a:stretch>
        </p:blipFill>
        <p:spPr>
          <a:xfrm>
            <a:off x="4963160" y="4054555"/>
            <a:ext cx="2919783" cy="2112283"/>
          </a:xfrm>
          <a:prstGeom prst="rect">
            <a:avLst/>
          </a:prstGeom>
          <a:ln w="38100">
            <a:noFill/>
          </a:ln>
        </p:spPr>
      </p:pic>
      <p:pic>
        <p:nvPicPr>
          <p:cNvPr id="14" name="图片 13"/>
          <p:cNvPicPr>
            <a:picLocks noChangeAspect="1"/>
          </p:cNvPicPr>
          <p:nvPr>
            <p:custDataLst>
              <p:tags r:id="rId4"/>
            </p:custDataLst>
          </p:nvPr>
        </p:nvPicPr>
        <p:blipFill>
          <a:blip r:embed="rId5"/>
          <a:stretch>
            <a:fillRect/>
          </a:stretch>
        </p:blipFill>
        <p:spPr>
          <a:xfrm>
            <a:off x="1358901" y="1146853"/>
            <a:ext cx="2871110" cy="2088826"/>
          </a:xfrm>
          <a:prstGeom prst="rect">
            <a:avLst/>
          </a:prstGeom>
          <a:ln w="38100">
            <a:noFill/>
          </a:ln>
        </p:spPr>
      </p:pic>
      <p:sp>
        <p:nvSpPr>
          <p:cNvPr id="17" name="文本框 16"/>
          <p:cNvSpPr txBox="1"/>
          <p:nvPr/>
        </p:nvSpPr>
        <p:spPr>
          <a:xfrm>
            <a:off x="4963160" y="6181090"/>
            <a:ext cx="2924175" cy="521970"/>
          </a:xfrm>
          <a:prstGeom prst="rect">
            <a:avLst/>
          </a:prstGeom>
          <a:noFill/>
        </p:spPr>
        <p:txBody>
          <a:bodyPr wrap="square" rtlCol="0">
            <a:spAutoFit/>
          </a:bodyPr>
          <a:lstStyle/>
          <a:p>
            <a:pPr algn="ctr"/>
            <a:r>
              <a:rPr lang="en-US" altLang="zh-CN" sz="1400" b="1">
                <a:solidFill>
                  <a:schemeClr val="bg1"/>
                </a:solidFill>
                <a:latin typeface="华文细黑" panose="02010600040101010101" charset="-122"/>
                <a:ea typeface="华文细黑" panose="02010600040101010101" charset="-122"/>
                <a:cs typeface="华文细黑" panose="02010600040101010101" charset="-122"/>
              </a:rPr>
              <a:t>3D </a:t>
            </a:r>
            <a:r>
              <a:rPr lang="zh-CN" altLang="en-US" sz="1400" b="1">
                <a:solidFill>
                  <a:schemeClr val="bg1"/>
                </a:solidFill>
                <a:latin typeface="华文细黑" panose="02010600040101010101" charset="-122"/>
                <a:ea typeface="华文细黑" panose="02010600040101010101" charset="-122"/>
                <a:cs typeface="华文细黑" panose="02010600040101010101" charset="-122"/>
              </a:rPr>
              <a:t>投影测量仪</a:t>
            </a:r>
            <a:r>
              <a:rPr lang="en-US" altLang="zh-CN" sz="1400" b="1">
                <a:solidFill>
                  <a:schemeClr val="bg1"/>
                </a:solidFill>
                <a:latin typeface="华文细黑" panose="02010600040101010101" charset="-122"/>
                <a:ea typeface="华文细黑" panose="02010600040101010101" charset="-122"/>
                <a:cs typeface="华文细黑" panose="02010600040101010101" charset="-122"/>
              </a:rPr>
              <a:t> </a:t>
            </a:r>
            <a:r>
              <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1400" dirty="0" err="1">
                <a:solidFill>
                  <a:schemeClr val="bg1"/>
                </a:solidFill>
                <a:ea typeface="微软雅黑" panose="020B0503020204020204" pitchFamily="34" charset="-122"/>
                <a:cs typeface="+mn-lt"/>
                <a:sym typeface="+mn-ea"/>
              </a:rPr>
              <a:t>Contourgraph</a:t>
            </a:r>
            <a:r>
              <a:rPr lang="en-US" altLang="zh-CN" sz="1400" b="1">
                <a:solidFill>
                  <a:schemeClr val="bg1"/>
                </a:solidFill>
                <a:ea typeface="微软雅黑" panose="020B0503020204020204" pitchFamily="34" charset="-122"/>
                <a:cs typeface="+mn-lt"/>
              </a:rPr>
              <a:t> </a:t>
            </a:r>
            <a:endParaRPr lang="en-US" altLang="zh-CN" sz="1400" b="1">
              <a:solidFill>
                <a:schemeClr val="bg1"/>
              </a:solidFill>
              <a:ea typeface="微软雅黑" panose="020B0503020204020204" pitchFamily="34" charset="-122"/>
              <a:cs typeface="+mn-lt"/>
            </a:endParaRPr>
          </a:p>
        </p:txBody>
      </p:sp>
      <p:sp>
        <p:nvSpPr>
          <p:cNvPr id="18" name="文本框 17"/>
          <p:cNvSpPr txBox="1"/>
          <p:nvPr/>
        </p:nvSpPr>
        <p:spPr>
          <a:xfrm>
            <a:off x="1308100" y="3266794"/>
            <a:ext cx="2921635" cy="521970"/>
          </a:xfrm>
          <a:prstGeom prst="rect">
            <a:avLst/>
          </a:prstGeom>
          <a:noFill/>
        </p:spPr>
        <p:txBody>
          <a:bodyPr wrap="square" rtlCol="0">
            <a:spAutoFit/>
          </a:bodyPr>
          <a:lstStyle/>
          <a:p>
            <a:pPr algn="ctr"/>
            <a:r>
              <a:rPr lang="zh-CN" altLang="en-US" sz="1400" b="1" dirty="0">
                <a:solidFill>
                  <a:schemeClr val="bg1"/>
                </a:solidFill>
                <a:latin typeface="华文细黑" panose="02010600040101010101" charset="-122"/>
                <a:ea typeface="华文细黑" panose="02010600040101010101" charset="-122"/>
                <a:cs typeface="微软雅黑" panose="020B0503020204020204" pitchFamily="34" charset="-122"/>
              </a:rPr>
              <a:t>平坦度检测仪</a:t>
            </a:r>
            <a:r>
              <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1400" dirty="0">
                <a:solidFill>
                  <a:schemeClr val="bg1"/>
                </a:solidFill>
                <a:ea typeface="微软雅黑" panose="020B0503020204020204" pitchFamily="34" charset="-122"/>
                <a:cs typeface="+mn-lt"/>
                <a:sym typeface="+mn-ea"/>
              </a:rPr>
              <a:t>Flatness Detector</a:t>
            </a:r>
            <a:r>
              <a:rPr lang="en-US" altLang="zh-CN" sz="1400" b="1" dirty="0">
                <a:solidFill>
                  <a:schemeClr val="bg1"/>
                </a:solidFill>
                <a:ea typeface="微软雅黑" panose="020B0503020204020204" pitchFamily="34" charset="-122"/>
                <a:cs typeface="+mn-lt"/>
              </a:rPr>
              <a:t> </a:t>
            </a:r>
            <a:endParaRPr lang="en-US" altLang="zh-CN" sz="1400" b="1" dirty="0">
              <a:solidFill>
                <a:schemeClr val="bg1"/>
              </a:solidFill>
              <a:ea typeface="微软雅黑" panose="020B0503020204020204" pitchFamily="34" charset="-122"/>
              <a:cs typeface="+mn-lt"/>
            </a:endParaRPr>
          </a:p>
        </p:txBody>
      </p:sp>
      <p:pic>
        <p:nvPicPr>
          <p:cNvPr id="6" name="图片 5"/>
          <p:cNvPicPr>
            <a:picLocks noChangeAspect="1"/>
          </p:cNvPicPr>
          <p:nvPr>
            <p:custDataLst>
              <p:tags r:id="rId6"/>
            </p:custDataLst>
          </p:nvPr>
        </p:nvPicPr>
        <p:blipFill>
          <a:blip r:embed="rId7"/>
          <a:stretch>
            <a:fillRect/>
          </a:stretch>
        </p:blipFill>
        <p:spPr>
          <a:xfrm>
            <a:off x="4961667" y="1141405"/>
            <a:ext cx="2993085" cy="2084394"/>
          </a:xfrm>
          <a:prstGeom prst="rect">
            <a:avLst/>
          </a:prstGeom>
          <a:ln w="38100">
            <a:noFill/>
          </a:ln>
        </p:spPr>
      </p:pic>
      <p:sp>
        <p:nvSpPr>
          <p:cNvPr id="8" name="文本框 7"/>
          <p:cNvSpPr txBox="1"/>
          <p:nvPr/>
        </p:nvSpPr>
        <p:spPr>
          <a:xfrm>
            <a:off x="4963160" y="3282315"/>
            <a:ext cx="2992120" cy="532765"/>
          </a:xfrm>
          <a:prstGeom prst="rect">
            <a:avLst/>
          </a:prstGeom>
          <a:noFill/>
        </p:spPr>
        <p:txBody>
          <a:bodyPr wrap="square" rtlCol="0">
            <a:noAutofit/>
          </a:bodyPr>
          <a:lstStyle/>
          <a:p>
            <a:pPr algn="ctr"/>
            <a:r>
              <a:rPr lang="zh-CN" altLang="en-US" sz="1400" b="1" dirty="0">
                <a:solidFill>
                  <a:schemeClr val="bg1"/>
                </a:solidFill>
                <a:latin typeface="华文细黑" panose="02010600040101010101" charset="-122"/>
                <a:ea typeface="华文细黑" panose="02010600040101010101" charset="-122"/>
                <a:cs typeface="华文细黑" panose="02010600040101010101" charset="-122"/>
              </a:rPr>
              <a:t>高精度非接触测量仪</a:t>
            </a:r>
            <a:r>
              <a:rPr lang="en-US" altLang="zh-CN" sz="1400" b="1" dirty="0">
                <a:solidFill>
                  <a:schemeClr val="bg1"/>
                </a:solidFill>
                <a:latin typeface="华文细黑" panose="02010600040101010101" charset="-122"/>
                <a:ea typeface="华文细黑" panose="02010600040101010101" charset="-122"/>
                <a:cs typeface="华文细黑" panose="02010600040101010101" charset="-122"/>
              </a:rPr>
              <a:t>             </a:t>
            </a:r>
            <a:r>
              <a:rPr lang="en-US" altLang="zh-CN" sz="1400" b="1" dirty="0">
                <a:solidFill>
                  <a:schemeClr val="bg1"/>
                </a:solidFill>
                <a:ea typeface="微软雅黑" panose="020B0503020204020204" pitchFamily="34" charset="-122"/>
                <a:cs typeface="+mn-lt"/>
              </a:rPr>
              <a:t>             </a:t>
            </a:r>
            <a:r>
              <a:rPr lang="en-US" altLang="zh-CN" sz="1400" dirty="0">
                <a:solidFill>
                  <a:schemeClr val="bg1"/>
                </a:solidFill>
                <a:ea typeface="微软雅黑" panose="020B0503020204020204" pitchFamily="34" charset="-122"/>
                <a:cs typeface="+mn-lt"/>
                <a:sym typeface="Calibri" panose="020F0502020204030204" charset="0"/>
              </a:rPr>
              <a:t>Non-contact flatness inspector</a:t>
            </a:r>
            <a:endParaRPr lang="zh-CN" altLang="en-US" sz="1400" dirty="0">
              <a:solidFill>
                <a:schemeClr val="bg1"/>
              </a:solidFill>
              <a:ea typeface="微软雅黑" panose="020B0503020204020204" pitchFamily="34" charset="-122"/>
              <a:cs typeface="+mn-lt"/>
            </a:endParaRPr>
          </a:p>
          <a:p>
            <a:pPr algn="ctr"/>
            <a:endParaRPr lang="zh-CN" altLang="en-US" sz="1400" b="1" dirty="0">
              <a:solidFill>
                <a:schemeClr val="bg1"/>
              </a:solidFill>
              <a:ea typeface="微软雅黑" panose="020B0503020204020204" pitchFamily="34" charset="-122"/>
              <a:cs typeface="+mn-lt"/>
            </a:endParaRPr>
          </a:p>
        </p:txBody>
      </p:sp>
      <p:sp>
        <p:nvSpPr>
          <p:cNvPr id="10" name="Content Placeholder 2"/>
          <p:cNvSpPr txBox="1"/>
          <p:nvPr/>
        </p:nvSpPr>
        <p:spPr>
          <a:xfrm>
            <a:off x="5106035" y="132080"/>
            <a:ext cx="3352165" cy="60071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检测设备</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39" name="Content Placeholder 2"/>
          <p:cNvSpPr txBox="1"/>
          <p:nvPr/>
        </p:nvSpPr>
        <p:spPr>
          <a:xfrm>
            <a:off x="4612005" y="572770"/>
            <a:ext cx="5300345"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b="1" spc="300" dirty="0">
                <a:solidFill>
                  <a:schemeClr val="bg1"/>
                </a:solidFill>
                <a:latin typeface="思源黑体 Medium" panose="020B0600000000000000" pitchFamily="34" charset="-122"/>
                <a:ea typeface="思源黑体 Medium" panose="020B0600000000000000" pitchFamily="34" charset="-122"/>
              </a:rPr>
              <a:t>Inspection device </a:t>
            </a:r>
            <a:endParaRPr lang="en-US" sz="1800" b="1" spc="300" dirty="0">
              <a:solidFill>
                <a:schemeClr val="bg1"/>
              </a:solidFill>
              <a:latin typeface="思源黑体 Medium" panose="020B0600000000000000" pitchFamily="34" charset="-122"/>
              <a:ea typeface="思源黑体 Medium" panose="020B0600000000000000" pitchFamily="34" charset="-122"/>
            </a:endParaRPr>
          </a:p>
        </p:txBody>
      </p:sp>
      <p:sp>
        <p:nvSpPr>
          <p:cNvPr id="2" name="文本框 1"/>
          <p:cNvSpPr txBox="1"/>
          <p:nvPr/>
        </p:nvSpPr>
        <p:spPr>
          <a:xfrm>
            <a:off x="593090" y="1521460"/>
            <a:ext cx="549910" cy="1476375"/>
          </a:xfrm>
          <a:prstGeom prst="rect">
            <a:avLst/>
          </a:prstGeom>
          <a:noFill/>
        </p:spPr>
        <p:txBody>
          <a:bodyPr wrap="square" rtlCol="0">
            <a:spAutoFit/>
          </a:bodyPr>
          <a:p>
            <a:r>
              <a:rPr lang="zh-CN" altLang="en-US" b="1">
                <a:solidFill>
                  <a:schemeClr val="bg1"/>
                </a:solidFill>
              </a:rPr>
              <a:t>平坦度测量</a:t>
            </a:r>
            <a:endParaRPr lang="zh-CN" altLang="en-US" b="1">
              <a:solidFill>
                <a:schemeClr val="bg1"/>
              </a:solidFill>
            </a:endParaRPr>
          </a:p>
        </p:txBody>
      </p:sp>
      <p:sp>
        <p:nvSpPr>
          <p:cNvPr id="4" name="文本框 3"/>
          <p:cNvSpPr txBox="1"/>
          <p:nvPr>
            <p:custDataLst>
              <p:tags r:id="rId8"/>
            </p:custDataLst>
          </p:nvPr>
        </p:nvSpPr>
        <p:spPr>
          <a:xfrm>
            <a:off x="8164195" y="3267269"/>
            <a:ext cx="3495040" cy="521970"/>
          </a:xfrm>
          <a:prstGeom prst="rect">
            <a:avLst/>
          </a:prstGeom>
          <a:noFill/>
        </p:spPr>
        <p:txBody>
          <a:bodyPr wrap="square" rtlCol="0">
            <a:spAutoFit/>
          </a:bodyPr>
          <a:p>
            <a:pPr algn="ctr"/>
            <a:r>
              <a:rPr lang="en-US" altLang="zh-CN" sz="1400" b="1" dirty="0">
                <a:solidFill>
                  <a:schemeClr val="tx1"/>
                </a:solidFill>
                <a:latin typeface="思源黑体 Medium" panose="020B0600000000000000" pitchFamily="34" charset="-122"/>
                <a:ea typeface="思源黑体 Medium" panose="020B0600000000000000" pitchFamily="34" charset="-122"/>
                <a:cs typeface="微软雅黑" panose="020B0503020204020204" pitchFamily="34" charset="-122"/>
                <a:sym typeface="Calibri" panose="020F0502020204030204" charset="0"/>
              </a:rPr>
              <a:t>  </a:t>
            </a:r>
            <a:r>
              <a:rPr lang="en-US" altLang="zh-CN" sz="1400" b="1"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sym typeface="Calibri" panose="020F0502020204030204" charset="0"/>
              </a:rPr>
              <a:t> </a:t>
            </a:r>
            <a:r>
              <a:rPr lang="zh-CN" altLang="en-US" sz="1400" b="1" dirty="0">
                <a:solidFill>
                  <a:schemeClr val="bg1"/>
                </a:solidFill>
                <a:latin typeface="华文细黑" panose="02010600040101010101" charset="-122"/>
                <a:ea typeface="华文细黑" panose="02010600040101010101" charset="-122"/>
                <a:cs typeface="微软雅黑" panose="020B0503020204020204" pitchFamily="34" charset="-122"/>
                <a:sym typeface="Calibri" panose="020F0502020204030204" charset="0"/>
              </a:rPr>
              <a:t>平面度检测仪</a:t>
            </a:r>
            <a:endParaRPr lang="zh-CN" altLang="en-US" sz="1400" b="1"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sym typeface="Calibri" panose="020F0502020204030204" charset="0"/>
            </a:endParaRPr>
          </a:p>
          <a:p>
            <a:pPr algn="ctr"/>
            <a:r>
              <a:rPr lang="en-US" altLang="zh-CN" sz="1400" dirty="0">
                <a:solidFill>
                  <a:schemeClr val="bg1"/>
                </a:solidFill>
                <a:ea typeface="思源黑体 Medium" panose="020B0600000000000000" pitchFamily="34" charset="-122"/>
                <a:cs typeface="+mn-lt"/>
                <a:sym typeface="Calibri" panose="020F0502020204030204" charset="0"/>
              </a:rPr>
              <a:t>      Flatness test instrument </a:t>
            </a:r>
            <a:endParaRPr lang="en-US" altLang="zh-CN" sz="1400" dirty="0">
              <a:solidFill>
                <a:schemeClr val="bg1"/>
              </a:solidFill>
              <a:ea typeface="思源黑体 Medium" panose="020B0600000000000000" pitchFamily="34" charset="-122"/>
              <a:cs typeface="+mn-lt"/>
              <a:sym typeface="Calibri" panose="020F0502020204030204" charset="0"/>
            </a:endParaRPr>
          </a:p>
        </p:txBody>
      </p:sp>
      <p:sp>
        <p:nvSpPr>
          <p:cNvPr id="9" name="文本框 8"/>
          <p:cNvSpPr txBox="1"/>
          <p:nvPr>
            <p:custDataLst>
              <p:tags r:id="rId9"/>
            </p:custDataLst>
          </p:nvPr>
        </p:nvSpPr>
        <p:spPr>
          <a:xfrm>
            <a:off x="570230" y="4544695"/>
            <a:ext cx="549910" cy="1198880"/>
          </a:xfrm>
          <a:prstGeom prst="rect">
            <a:avLst/>
          </a:prstGeom>
          <a:noFill/>
        </p:spPr>
        <p:txBody>
          <a:bodyPr wrap="square" rtlCol="0">
            <a:spAutoFit/>
          </a:bodyPr>
          <a:p>
            <a:r>
              <a:rPr lang="zh-CN" altLang="en-US" b="1">
                <a:solidFill>
                  <a:schemeClr val="bg1"/>
                </a:solidFill>
              </a:rPr>
              <a:t>轮廓测量</a:t>
            </a:r>
            <a:endParaRPr lang="zh-CN" altLang="en-US" b="1">
              <a:solidFill>
                <a:schemeClr val="bg1"/>
              </a:solidFill>
            </a:endParaRPr>
          </a:p>
        </p:txBody>
      </p:sp>
      <p:pic>
        <p:nvPicPr>
          <p:cNvPr id="19" name="图片 18"/>
          <p:cNvPicPr>
            <a:picLocks noChangeAspect="1"/>
          </p:cNvPicPr>
          <p:nvPr>
            <p:custDataLst>
              <p:tags r:id="rId10"/>
            </p:custDataLst>
          </p:nvPr>
        </p:nvPicPr>
        <p:blipFill>
          <a:blip r:embed="rId11"/>
          <a:stretch>
            <a:fillRect/>
          </a:stretch>
        </p:blipFill>
        <p:spPr>
          <a:xfrm>
            <a:off x="1358901" y="4048872"/>
            <a:ext cx="2919782" cy="2124597"/>
          </a:xfrm>
          <a:prstGeom prst="rect">
            <a:avLst/>
          </a:prstGeom>
          <a:ln w="38100">
            <a:noFill/>
          </a:ln>
        </p:spPr>
      </p:pic>
      <p:sp>
        <p:nvSpPr>
          <p:cNvPr id="20" name="文本框 19"/>
          <p:cNvSpPr txBox="1"/>
          <p:nvPr>
            <p:custDataLst>
              <p:tags r:id="rId12"/>
            </p:custDataLst>
          </p:nvPr>
        </p:nvSpPr>
        <p:spPr>
          <a:xfrm>
            <a:off x="1357630" y="6204585"/>
            <a:ext cx="2921000" cy="521970"/>
          </a:xfrm>
          <a:prstGeom prst="rect">
            <a:avLst/>
          </a:prstGeom>
          <a:noFill/>
        </p:spPr>
        <p:txBody>
          <a:bodyPr wrap="square" rtlCol="0">
            <a:spAutoFit/>
          </a:bodyPr>
          <a:p>
            <a:pPr algn="ctr"/>
            <a:r>
              <a:rPr lang="zh-CN" altLang="en-US" sz="1400" b="1" dirty="0">
                <a:solidFill>
                  <a:schemeClr val="bg1"/>
                </a:solidFill>
                <a:latin typeface="华文细黑" panose="02010600040101010101" charset="-122"/>
                <a:ea typeface="华文细黑" panose="02010600040101010101" charset="-122"/>
                <a:cs typeface="华文细黑" panose="02010600040101010101" charset="-122"/>
              </a:rPr>
              <a:t>二次元投影仪</a:t>
            </a:r>
            <a:r>
              <a:rPr lang="en-US" altLang="zh-CN" sz="1400" b="1" dirty="0">
                <a:solidFill>
                  <a:schemeClr val="bg1"/>
                </a:solidFill>
                <a:latin typeface="华文细黑" panose="02010600040101010101" charset="-122"/>
                <a:ea typeface="华文细黑" panose="02010600040101010101" charset="-122"/>
                <a:cs typeface="华文细黑" panose="02010600040101010101" charset="-122"/>
              </a:rPr>
              <a:t> </a:t>
            </a:r>
            <a:r>
              <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dirty="0">
                <a:solidFill>
                  <a:schemeClr val="bg1"/>
                </a:solidFill>
                <a:ea typeface="微软雅黑" panose="020B0503020204020204" pitchFamily="34" charset="-122"/>
                <a:cs typeface="+mn-lt"/>
                <a:sym typeface="Calibri" panose="020F0502020204030204" charset="0"/>
              </a:rPr>
              <a:t>Quadratic element projector</a:t>
            </a:r>
            <a:r>
              <a:rPr lang="en-US" altLang="zh-CN" sz="1400" b="1" dirty="0">
                <a:solidFill>
                  <a:schemeClr val="bg1"/>
                </a:solidFill>
                <a:ea typeface="微软雅黑" panose="020B0503020204020204" pitchFamily="34" charset="-122"/>
                <a:cs typeface="+mn-lt"/>
              </a:rPr>
              <a:t> </a:t>
            </a:r>
            <a:r>
              <a:rPr lang="en-US" altLang="zh-CN" sz="1400" b="1" dirty="0">
                <a:ea typeface="微软雅黑" panose="020B0503020204020204" pitchFamily="34" charset="-122"/>
                <a:cs typeface="+mn-lt"/>
              </a:rPr>
              <a:t> </a:t>
            </a:r>
            <a:endParaRPr lang="en-US" altLang="zh-CN" sz="1400" b="1" dirty="0">
              <a:ea typeface="微软雅黑" panose="020B0503020204020204" pitchFamily="34" charset="-122"/>
              <a:cs typeface="+mn-lt"/>
            </a:endParaRPr>
          </a:p>
        </p:txBody>
      </p:sp>
      <p:pic>
        <p:nvPicPr>
          <p:cNvPr id="21" name="图片 20"/>
          <p:cNvPicPr>
            <a:picLocks noChangeAspect="1"/>
          </p:cNvPicPr>
          <p:nvPr>
            <p:custDataLst>
              <p:tags r:id="rId13"/>
            </p:custDataLst>
          </p:nvPr>
        </p:nvPicPr>
        <p:blipFill>
          <a:blip r:embed="rId14"/>
          <a:stretch>
            <a:fillRect/>
          </a:stretch>
        </p:blipFill>
        <p:spPr>
          <a:xfrm>
            <a:off x="8566785" y="4037965"/>
            <a:ext cx="2871470" cy="2129790"/>
          </a:xfrm>
          <a:prstGeom prst="rect">
            <a:avLst/>
          </a:prstGeom>
        </p:spPr>
      </p:pic>
      <p:sp>
        <p:nvSpPr>
          <p:cNvPr id="22" name="文本框 21"/>
          <p:cNvSpPr txBox="1"/>
          <p:nvPr>
            <p:custDataLst>
              <p:tags r:id="rId15"/>
            </p:custDataLst>
          </p:nvPr>
        </p:nvSpPr>
        <p:spPr>
          <a:xfrm>
            <a:off x="8571865" y="6195060"/>
            <a:ext cx="2924175" cy="521970"/>
          </a:xfrm>
          <a:prstGeom prst="rect">
            <a:avLst/>
          </a:prstGeom>
          <a:noFill/>
        </p:spPr>
        <p:txBody>
          <a:bodyPr wrap="square" rtlCol="0">
            <a:spAutoFit/>
          </a:bodyPr>
          <a:p>
            <a:pPr algn="ctr"/>
            <a:r>
              <a:rPr lang="zh-CN" altLang="en-US" sz="1400" b="1">
                <a:solidFill>
                  <a:schemeClr val="bg1"/>
                </a:solidFill>
                <a:latin typeface="华文细黑" panose="02010600040101010101" charset="-122"/>
                <a:ea typeface="华文细黑" panose="02010600040101010101" charset="-122"/>
                <a:cs typeface="华文细黑" panose="02010600040101010101" charset="-122"/>
              </a:rPr>
              <a:t>三坐标</a:t>
            </a:r>
            <a:r>
              <a:rPr lang="zh-CN" altLang="en-US"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测试仪</a:t>
            </a:r>
            <a:endParaRPr lang="en-US" altLang="zh-CN" sz="1400" b="1">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1400">
                <a:solidFill>
                  <a:schemeClr val="bg1"/>
                </a:solidFill>
                <a:ea typeface="微软雅黑" panose="020B0503020204020204" pitchFamily="34" charset="-122"/>
                <a:cs typeface="+mn-lt"/>
              </a:rPr>
              <a:t>Coordinate Measuring Machine</a:t>
            </a:r>
            <a:endParaRPr lang="en-US" altLang="zh-CN" sz="1400">
              <a:solidFill>
                <a:schemeClr val="bg1"/>
              </a:solidFill>
              <a:ea typeface="微软雅黑" panose="020B0503020204020204" pitchFamily="34" charset="-122"/>
              <a:cs typeface="+mn-lt"/>
            </a:endParaRPr>
          </a:p>
        </p:txBody>
      </p:sp>
      <p:pic>
        <p:nvPicPr>
          <p:cNvPr id="24" name="图片 23"/>
          <p:cNvPicPr>
            <a:picLocks noChangeAspect="1"/>
          </p:cNvPicPr>
          <p:nvPr/>
        </p:nvPicPr>
        <p:blipFill>
          <a:blip r:embed="rId16"/>
          <a:stretch>
            <a:fillRect/>
          </a:stretch>
        </p:blipFill>
        <p:spPr>
          <a:xfrm>
            <a:off x="8566785" y="1148715"/>
            <a:ext cx="2870835" cy="2095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9" grpId="0"/>
      <p:bldP spid="28" grpId="0" bldLvl="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gradFill>
            <a:gsLst>
              <a:gs pos="53000">
                <a:srgbClr val="004E9E"/>
              </a:gs>
              <a:gs pos="100000">
                <a:srgbClr val="FFFFFF">
                  <a:alpha val="24000"/>
                </a:srgb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10" name="Content Placeholder 2"/>
          <p:cNvSpPr txBox="1"/>
          <p:nvPr/>
        </p:nvSpPr>
        <p:spPr>
          <a:xfrm>
            <a:off x="5106035" y="132080"/>
            <a:ext cx="3352165" cy="60071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检测设备</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39" name="Content Placeholder 2"/>
          <p:cNvSpPr txBox="1"/>
          <p:nvPr/>
        </p:nvSpPr>
        <p:spPr>
          <a:xfrm>
            <a:off x="4612005" y="572770"/>
            <a:ext cx="5300345"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b="1" spc="300" dirty="0">
                <a:solidFill>
                  <a:schemeClr val="bg1"/>
                </a:solidFill>
                <a:latin typeface="思源黑体 Medium" panose="020B0600000000000000" pitchFamily="34" charset="-122"/>
                <a:ea typeface="思源黑体 Medium" panose="020B0600000000000000" pitchFamily="34" charset="-122"/>
              </a:rPr>
              <a:t>Inspection device </a:t>
            </a:r>
            <a:endParaRPr lang="en-US" sz="1800" b="1" spc="300" dirty="0">
              <a:solidFill>
                <a:schemeClr val="bg1"/>
              </a:solidFill>
              <a:latin typeface="思源黑体 Medium" panose="020B0600000000000000" pitchFamily="34" charset="-122"/>
              <a:ea typeface="思源黑体 Medium" panose="020B0600000000000000" pitchFamily="34" charset="-122"/>
            </a:endParaRPr>
          </a:p>
        </p:txBody>
      </p:sp>
      <p:sp>
        <p:nvSpPr>
          <p:cNvPr id="2" name="文本框 1"/>
          <p:cNvSpPr txBox="1"/>
          <p:nvPr>
            <p:custDataLst>
              <p:tags r:id="rId2"/>
            </p:custDataLst>
          </p:nvPr>
        </p:nvSpPr>
        <p:spPr>
          <a:xfrm>
            <a:off x="5821045" y="1637030"/>
            <a:ext cx="549910" cy="1198880"/>
          </a:xfrm>
          <a:prstGeom prst="rect">
            <a:avLst/>
          </a:prstGeom>
          <a:noFill/>
        </p:spPr>
        <p:txBody>
          <a:bodyPr wrap="square" rtlCol="0">
            <a:spAutoFit/>
          </a:bodyPr>
          <a:p>
            <a:r>
              <a:rPr lang="zh-CN" altLang="en-US" b="1">
                <a:solidFill>
                  <a:schemeClr val="bg1"/>
                </a:solidFill>
              </a:rPr>
              <a:t>面型测量</a:t>
            </a:r>
            <a:endParaRPr lang="zh-CN" altLang="en-US" b="1">
              <a:solidFill>
                <a:schemeClr val="bg1"/>
              </a:solidFill>
            </a:endParaRPr>
          </a:p>
        </p:txBody>
      </p:sp>
      <p:pic>
        <p:nvPicPr>
          <p:cNvPr id="3" name="图片 2"/>
          <p:cNvPicPr>
            <a:picLocks noChangeAspect="1"/>
          </p:cNvPicPr>
          <p:nvPr>
            <p:custDataLst>
              <p:tags r:id="rId3"/>
            </p:custDataLst>
          </p:nvPr>
        </p:nvPicPr>
        <p:blipFill>
          <a:blip r:embed="rId4"/>
          <a:stretch>
            <a:fillRect/>
          </a:stretch>
        </p:blipFill>
        <p:spPr>
          <a:xfrm>
            <a:off x="1737995" y="1100455"/>
            <a:ext cx="3495040" cy="2101850"/>
          </a:xfrm>
          <a:prstGeom prst="rect">
            <a:avLst/>
          </a:prstGeom>
          <a:solidFill>
            <a:srgbClr val="004E9E"/>
          </a:solidFill>
          <a:ln w="38100">
            <a:noFill/>
          </a:ln>
        </p:spPr>
      </p:pic>
      <p:sp>
        <p:nvSpPr>
          <p:cNvPr id="4" name="文本框 3"/>
          <p:cNvSpPr txBox="1"/>
          <p:nvPr>
            <p:custDataLst>
              <p:tags r:id="rId5"/>
            </p:custDataLst>
          </p:nvPr>
        </p:nvSpPr>
        <p:spPr>
          <a:xfrm>
            <a:off x="1721485" y="3223895"/>
            <a:ext cx="3495040" cy="638175"/>
          </a:xfrm>
          <a:prstGeom prst="rect">
            <a:avLst/>
          </a:prstGeom>
          <a:noFill/>
        </p:spPr>
        <p:txBody>
          <a:bodyPr wrap="square" rtlCol="0">
            <a:noAutofit/>
          </a:bodyPr>
          <a:p>
            <a:pPr algn="ctr"/>
            <a:r>
              <a:rPr lang="en-US" altLang="zh-CN" sz="1400" b="1" dirty="0">
                <a:solidFill>
                  <a:schemeClr val="bg1"/>
                </a:solidFill>
                <a:latin typeface="华文细黑" panose="02010600040101010101" charset="-122"/>
                <a:ea typeface="华文细黑" panose="02010600040101010101" charset="-122"/>
                <a:cs typeface="华文细黑" panose="02010600040101010101" charset="-122"/>
              </a:rPr>
              <a:t>ZYGO</a:t>
            </a:r>
            <a:r>
              <a:rPr lang="zh-CN" altLang="en-US" sz="1400" b="1" dirty="0">
                <a:solidFill>
                  <a:schemeClr val="bg1"/>
                </a:solidFill>
                <a:latin typeface="华文细黑" panose="02010600040101010101" charset="-122"/>
                <a:ea typeface="华文细黑" panose="02010600040101010101" charset="-122"/>
                <a:cs typeface="华文细黑" panose="02010600040101010101" charset="-122"/>
              </a:rPr>
              <a:t>干涉仪</a:t>
            </a:r>
            <a:endParaRPr lang="zh-CN" altLang="en-US" sz="1400" b="1" dirty="0">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1400" dirty="0">
                <a:solidFill>
                  <a:schemeClr val="bg1"/>
                </a:solidFill>
                <a:ea typeface="微软雅黑" panose="020B0503020204020204" pitchFamily="34" charset="-122"/>
                <a:cs typeface="+mn-lt"/>
              </a:rPr>
              <a:t>ZYGO Interferometer</a:t>
            </a:r>
            <a:endPar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endParaRPr lang="zh-CN" altLang="en-US" sz="1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9" name="图片 8"/>
          <p:cNvPicPr>
            <a:picLocks noChangeAspect="1"/>
          </p:cNvPicPr>
          <p:nvPr>
            <p:custDataLst>
              <p:tags r:id="rId6"/>
            </p:custDataLst>
          </p:nvPr>
        </p:nvPicPr>
        <p:blipFill>
          <a:blip r:embed="rId7"/>
          <a:stretch>
            <a:fillRect/>
          </a:stretch>
        </p:blipFill>
        <p:spPr>
          <a:xfrm>
            <a:off x="6974205" y="1100455"/>
            <a:ext cx="3495040" cy="2103120"/>
          </a:xfrm>
          <a:prstGeom prst="rect">
            <a:avLst/>
          </a:prstGeom>
          <a:ln w="38100">
            <a:noFill/>
          </a:ln>
        </p:spPr>
      </p:pic>
      <p:sp>
        <p:nvSpPr>
          <p:cNvPr id="19" name="文本框 18"/>
          <p:cNvSpPr txBox="1"/>
          <p:nvPr>
            <p:custDataLst>
              <p:tags r:id="rId8"/>
            </p:custDataLst>
          </p:nvPr>
        </p:nvSpPr>
        <p:spPr>
          <a:xfrm>
            <a:off x="6999287" y="3200948"/>
            <a:ext cx="3495040" cy="521970"/>
          </a:xfrm>
          <a:prstGeom prst="rect">
            <a:avLst/>
          </a:prstGeom>
          <a:noFill/>
        </p:spPr>
        <p:txBody>
          <a:bodyPr wrap="square" rtlCol="0">
            <a:spAutoFit/>
          </a:bodyPr>
          <a:p>
            <a:pPr algn="ctr"/>
            <a:r>
              <a:rPr lang="en-US" altLang="zh-CN" sz="1400" dirty="0">
                <a:solidFill>
                  <a:schemeClr val="tx1"/>
                </a:solidFill>
                <a:latin typeface="思源黑体 Medium" panose="020B0600000000000000" pitchFamily="34" charset="-122"/>
                <a:ea typeface="思源黑体 Medium" panose="020B0600000000000000" pitchFamily="34" charset="-122"/>
                <a:cs typeface="微软雅黑" panose="020B0503020204020204" pitchFamily="34" charset="-122"/>
                <a:sym typeface="Calibri" panose="020F0502020204030204" charset="0"/>
              </a:rPr>
              <a:t> </a:t>
            </a:r>
            <a:r>
              <a:rPr lang="zh-CN" altLang="en-US" sz="1400" b="1" dirty="0">
                <a:solidFill>
                  <a:schemeClr val="bg1"/>
                </a:solidFill>
                <a:latin typeface="华文细黑" panose="02010600040101010101" charset="-122"/>
                <a:ea typeface="华文细黑" panose="02010600040101010101" charset="-122"/>
                <a:cs typeface="微软雅黑" panose="020B0503020204020204" pitchFamily="34" charset="-122"/>
                <a:sym typeface="Calibri" panose="020F0502020204030204" charset="0"/>
              </a:rPr>
              <a:t>激光干涉仪</a:t>
            </a:r>
            <a:endParaRPr lang="zh-CN" altLang="en-US" sz="1400" dirty="0">
              <a:solidFill>
                <a:schemeClr val="bg1"/>
              </a:solidFill>
              <a:latin typeface="华文细黑" panose="02010600040101010101" charset="-122"/>
              <a:ea typeface="华文细黑" panose="02010600040101010101" charset="-122"/>
              <a:cs typeface="微软雅黑" panose="020B0503020204020204" pitchFamily="34" charset="-122"/>
              <a:sym typeface="Calibri" panose="020F0502020204030204" charset="0"/>
            </a:endParaRPr>
          </a:p>
          <a:p>
            <a:pPr algn="ctr"/>
            <a:r>
              <a:rPr lang="en-US" altLang="zh-CN" sz="1400" dirty="0">
                <a:solidFill>
                  <a:schemeClr val="bg1"/>
                </a:solidFill>
                <a:ea typeface="思源黑体 Medium" panose="020B0600000000000000" pitchFamily="34" charset="-122"/>
                <a:cs typeface="+mn-lt"/>
                <a:sym typeface="Calibri" panose="020F0502020204030204" charset="0"/>
              </a:rPr>
              <a:t>Laser interferometer</a:t>
            </a:r>
            <a:endParaRPr lang="en-US" altLang="zh-CN" sz="1400" dirty="0">
              <a:solidFill>
                <a:schemeClr val="bg1"/>
              </a:solidFill>
              <a:ea typeface="思源黑体 Medium" panose="020B0600000000000000" pitchFamily="34" charset="-122"/>
              <a:cs typeface="+mn-lt"/>
              <a:sym typeface="Calibri" panose="020F0502020204030204" charset="0"/>
            </a:endParaRPr>
          </a:p>
        </p:txBody>
      </p:sp>
      <p:sp>
        <p:nvSpPr>
          <p:cNvPr id="20" name="文本框 19"/>
          <p:cNvSpPr txBox="1"/>
          <p:nvPr>
            <p:custDataLst>
              <p:tags r:id="rId9"/>
            </p:custDataLst>
          </p:nvPr>
        </p:nvSpPr>
        <p:spPr>
          <a:xfrm>
            <a:off x="5821045" y="4447540"/>
            <a:ext cx="549910" cy="1198880"/>
          </a:xfrm>
          <a:prstGeom prst="rect">
            <a:avLst/>
          </a:prstGeom>
          <a:noFill/>
        </p:spPr>
        <p:txBody>
          <a:bodyPr wrap="square" rtlCol="0">
            <a:spAutoFit/>
          </a:bodyPr>
          <a:p>
            <a:r>
              <a:rPr lang="zh-CN" altLang="en-US" b="1">
                <a:solidFill>
                  <a:schemeClr val="bg1"/>
                </a:solidFill>
              </a:rPr>
              <a:t>分光测量</a:t>
            </a:r>
            <a:endParaRPr lang="zh-CN" altLang="en-US" b="1">
              <a:solidFill>
                <a:schemeClr val="bg1"/>
              </a:solidFill>
            </a:endParaRPr>
          </a:p>
        </p:txBody>
      </p:sp>
      <p:pic>
        <p:nvPicPr>
          <p:cNvPr id="21" name="图片 20"/>
          <p:cNvPicPr>
            <a:picLocks noChangeAspect="1"/>
          </p:cNvPicPr>
          <p:nvPr>
            <p:custDataLst>
              <p:tags r:id="rId10"/>
            </p:custDataLst>
          </p:nvPr>
        </p:nvPicPr>
        <p:blipFill>
          <a:blip r:embed="rId11"/>
          <a:stretch>
            <a:fillRect/>
          </a:stretch>
        </p:blipFill>
        <p:spPr>
          <a:xfrm>
            <a:off x="1721485" y="3895725"/>
            <a:ext cx="3495040" cy="2279015"/>
          </a:xfrm>
          <a:prstGeom prst="rect">
            <a:avLst/>
          </a:prstGeom>
          <a:ln w="38100">
            <a:noFill/>
          </a:ln>
        </p:spPr>
      </p:pic>
      <p:sp>
        <p:nvSpPr>
          <p:cNvPr id="22" name="文本框 21"/>
          <p:cNvSpPr txBox="1"/>
          <p:nvPr>
            <p:custDataLst>
              <p:tags r:id="rId12"/>
            </p:custDataLst>
          </p:nvPr>
        </p:nvSpPr>
        <p:spPr>
          <a:xfrm>
            <a:off x="1405891" y="6245824"/>
            <a:ext cx="3956050" cy="521970"/>
          </a:xfrm>
          <a:prstGeom prst="rect">
            <a:avLst/>
          </a:prstGeom>
          <a:noFill/>
        </p:spPr>
        <p:txBody>
          <a:bodyPr wrap="square" rtlCol="0">
            <a:spAutoFit/>
          </a:bodyPr>
          <a:p>
            <a:pPr algn="ctr"/>
            <a:r>
              <a:rPr lang="en-US" sz="1400" dirty="0">
                <a:solidFill>
                  <a:schemeClr val="tx1"/>
                </a:solidFill>
                <a:latin typeface="思源黑体 Medium" panose="020B0600000000000000" pitchFamily="34" charset="-122"/>
                <a:ea typeface="思源黑体 Medium" panose="020B0600000000000000" pitchFamily="34" charset="-122"/>
                <a:cs typeface="微软雅黑" panose="020B0503020204020204" pitchFamily="34" charset="-122"/>
                <a:sym typeface="Calibri" panose="020F0502020204030204" charset="0"/>
              </a:rPr>
              <a:t>  </a:t>
            </a:r>
            <a:r>
              <a:rPr lang="en-US" sz="1400" b="1" dirty="0">
                <a:solidFill>
                  <a:schemeClr val="bg1"/>
                </a:solidFill>
                <a:latin typeface="华文细黑" panose="02010600040101010101" charset="-122"/>
                <a:ea typeface="华文细黑" panose="02010600040101010101" charset="-122"/>
                <a:cs typeface="华文细黑" panose="02010600040101010101" charset="-122"/>
                <a:sym typeface="Calibri" panose="020F0502020204030204" charset="0"/>
              </a:rPr>
              <a:t>Carry 7000</a:t>
            </a:r>
            <a:r>
              <a:rPr lang="zh-CN" altLang="en-US" sz="1400" b="1" dirty="0">
                <a:solidFill>
                  <a:schemeClr val="bg1"/>
                </a:solidFill>
                <a:latin typeface="华文细黑" panose="02010600040101010101" charset="-122"/>
                <a:ea typeface="华文细黑" panose="02010600040101010101" charset="-122"/>
                <a:cs typeface="华文细黑" panose="02010600040101010101" charset="-122"/>
                <a:sym typeface="Calibri" panose="020F0502020204030204" charset="0"/>
              </a:rPr>
              <a:t>全能型分光光度计</a:t>
            </a:r>
            <a:endParaRPr lang="zh-CN" altLang="en-US" sz="1400" dirty="0">
              <a:solidFill>
                <a:schemeClr val="bg1"/>
              </a:solidFill>
              <a:latin typeface="华文细黑" panose="02010600040101010101" charset="-122"/>
              <a:ea typeface="华文细黑" panose="02010600040101010101" charset="-122"/>
              <a:cs typeface="华文细黑" panose="02010600040101010101" charset="-122"/>
              <a:sym typeface="Calibri" panose="020F0502020204030204" charset="0"/>
            </a:endParaRPr>
          </a:p>
          <a:p>
            <a:pPr algn="ctr"/>
            <a:r>
              <a:rPr lang="en-US" altLang="zh-CN" sz="1400" dirty="0">
                <a:solidFill>
                  <a:schemeClr val="bg1"/>
                </a:solidFill>
                <a:ea typeface="华文细黑" panose="02010600040101010101" charset="-122"/>
                <a:cs typeface="+mn-lt"/>
                <a:sym typeface="Calibri" panose="020F0502020204030204" charset="0"/>
              </a:rPr>
              <a:t>Carry 7000 Omnipotent Spectrophotometer</a:t>
            </a:r>
            <a:endParaRPr lang="zh-CN" altLang="en-US" sz="1400" dirty="0">
              <a:solidFill>
                <a:schemeClr val="bg1"/>
              </a:solidFill>
              <a:ea typeface="华文细黑" panose="02010600040101010101" charset="-122"/>
              <a:cs typeface="+mn-lt"/>
              <a:sym typeface="Calibri" panose="020F0502020204030204" charset="0"/>
            </a:endParaRPr>
          </a:p>
        </p:txBody>
      </p:sp>
      <p:pic>
        <p:nvPicPr>
          <p:cNvPr id="23" name="图片 22"/>
          <p:cNvPicPr>
            <a:picLocks noChangeAspect="1"/>
          </p:cNvPicPr>
          <p:nvPr>
            <p:custDataLst>
              <p:tags r:id="rId13"/>
            </p:custDataLst>
          </p:nvPr>
        </p:nvPicPr>
        <p:blipFill>
          <a:blip r:embed="rId14"/>
          <a:stretch>
            <a:fillRect/>
          </a:stretch>
        </p:blipFill>
        <p:spPr>
          <a:xfrm>
            <a:off x="7023735" y="3880485"/>
            <a:ext cx="3494405" cy="2287270"/>
          </a:xfrm>
          <a:prstGeom prst="rect">
            <a:avLst/>
          </a:prstGeom>
          <a:ln w="38100">
            <a:noFill/>
          </a:ln>
        </p:spPr>
      </p:pic>
      <p:sp>
        <p:nvSpPr>
          <p:cNvPr id="24" name="文本框 23"/>
          <p:cNvSpPr txBox="1"/>
          <p:nvPr>
            <p:custDataLst>
              <p:tags r:id="rId15"/>
            </p:custDataLst>
          </p:nvPr>
        </p:nvSpPr>
        <p:spPr>
          <a:xfrm>
            <a:off x="7299325" y="6222365"/>
            <a:ext cx="2992120" cy="521970"/>
          </a:xfrm>
          <a:prstGeom prst="rect">
            <a:avLst/>
          </a:prstGeom>
          <a:noFill/>
        </p:spPr>
        <p:txBody>
          <a:bodyPr wrap="square" rtlCol="0">
            <a:spAutoFit/>
          </a:bodyPr>
          <a:p>
            <a:pPr algn="ctr"/>
            <a:r>
              <a:rPr lang="zh-CN" altLang="en-US" sz="1400" b="1" dirty="0">
                <a:solidFill>
                  <a:schemeClr val="bg1"/>
                </a:solidFill>
                <a:latin typeface="华文细黑" panose="02010600040101010101" charset="-122"/>
                <a:ea typeface="华文细黑" panose="02010600040101010101" charset="-122"/>
                <a:cs typeface="华文细黑" panose="02010600040101010101" charset="-122"/>
              </a:rPr>
              <a:t>分光仪</a:t>
            </a:r>
            <a:r>
              <a:rPr lang="en-US" altLang="zh-CN" sz="1400" b="1" dirty="0">
                <a:solidFill>
                  <a:schemeClr val="bg1"/>
                </a:solidFill>
                <a:latin typeface="华文细黑" panose="02010600040101010101" charset="-122"/>
                <a:ea typeface="华文细黑" panose="02010600040101010101" charset="-122"/>
                <a:cs typeface="华文细黑" panose="02010600040101010101" charset="-122"/>
              </a:rPr>
              <a:t>          </a:t>
            </a:r>
            <a:r>
              <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dirty="0">
                <a:solidFill>
                  <a:schemeClr val="bg1"/>
                </a:solidFill>
                <a:ea typeface="微软雅黑" panose="020B0503020204020204" pitchFamily="34" charset="-122"/>
                <a:cs typeface="+mn-lt"/>
                <a:sym typeface="+mn-ea"/>
              </a:rPr>
              <a:t>Spectrophotometer</a:t>
            </a:r>
            <a:endParaRPr lang="en-US" altLang="zh-CN" sz="1400" b="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9" grpId="0"/>
      <p:bldP spid="28"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635"/>
            <a:ext cx="12192000" cy="6929755"/>
          </a:xfrm>
          <a:prstGeom prst="rect">
            <a:avLst/>
          </a:prstGeom>
          <a:gradFill>
            <a:gsLst>
              <a:gs pos="37000">
                <a:srgbClr val="004E9E">
                  <a:alpha val="100000"/>
                </a:srgbClr>
              </a:gs>
              <a:gs pos="52000">
                <a:srgbClr val="004E9E">
                  <a:alpha val="100000"/>
                </a:srgbClr>
              </a:gs>
              <a:gs pos="18000">
                <a:srgbClr val="004E9E">
                  <a:alpha val="100000"/>
                </a:srgbClr>
              </a:gs>
              <a:gs pos="58000">
                <a:srgbClr val="004E9E"/>
              </a:gs>
              <a:gs pos="100000">
                <a:srgbClr val="FFFFFF">
                  <a:alpha val="24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10" name="Content Placeholder 2"/>
          <p:cNvSpPr txBox="1"/>
          <p:nvPr/>
        </p:nvSpPr>
        <p:spPr>
          <a:xfrm>
            <a:off x="5106035" y="132080"/>
            <a:ext cx="3352165" cy="60071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检测设备</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39" name="Content Placeholder 2"/>
          <p:cNvSpPr txBox="1"/>
          <p:nvPr/>
        </p:nvSpPr>
        <p:spPr>
          <a:xfrm>
            <a:off x="4612005" y="595630"/>
            <a:ext cx="5300345"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b="1" spc="300" dirty="0">
                <a:solidFill>
                  <a:schemeClr val="bg1"/>
                </a:solidFill>
                <a:latin typeface="思源黑体 Medium" panose="020B0600000000000000" pitchFamily="34" charset="-122"/>
                <a:ea typeface="思源黑体 Medium" panose="020B0600000000000000" pitchFamily="34" charset="-122"/>
              </a:rPr>
              <a:t>Inspection device </a:t>
            </a:r>
            <a:endParaRPr lang="en-US" sz="1800" b="1" spc="300" dirty="0">
              <a:solidFill>
                <a:schemeClr val="bg1"/>
              </a:solidFill>
              <a:latin typeface="思源黑体 Medium" panose="020B0600000000000000" pitchFamily="34" charset="-122"/>
              <a:ea typeface="思源黑体 Medium" panose="020B0600000000000000" pitchFamily="34" charset="-122"/>
            </a:endParaRPr>
          </a:p>
        </p:txBody>
      </p:sp>
      <p:sp>
        <p:nvSpPr>
          <p:cNvPr id="2" name="文本框 1"/>
          <p:cNvSpPr txBox="1"/>
          <p:nvPr>
            <p:custDataLst>
              <p:tags r:id="rId2"/>
            </p:custDataLst>
          </p:nvPr>
        </p:nvSpPr>
        <p:spPr>
          <a:xfrm>
            <a:off x="146685" y="2510790"/>
            <a:ext cx="549910" cy="1476375"/>
          </a:xfrm>
          <a:prstGeom prst="rect">
            <a:avLst/>
          </a:prstGeom>
          <a:noFill/>
        </p:spPr>
        <p:txBody>
          <a:bodyPr wrap="square" rtlCol="0">
            <a:spAutoFit/>
          </a:bodyPr>
          <a:p>
            <a:r>
              <a:rPr lang="zh-CN" altLang="en-US" b="1">
                <a:solidFill>
                  <a:schemeClr val="bg1"/>
                </a:solidFill>
              </a:rPr>
              <a:t>信赖性测试</a:t>
            </a:r>
            <a:endParaRPr lang="zh-CN" altLang="en-US" b="1">
              <a:solidFill>
                <a:schemeClr val="bg1"/>
              </a:solidFill>
            </a:endParaRPr>
          </a:p>
        </p:txBody>
      </p:sp>
      <p:pic>
        <p:nvPicPr>
          <p:cNvPr id="4" name="图片 3"/>
          <p:cNvPicPr>
            <a:picLocks noChangeAspect="1"/>
          </p:cNvPicPr>
          <p:nvPr/>
        </p:nvPicPr>
        <p:blipFill>
          <a:blip r:embed="rId3"/>
          <a:stretch>
            <a:fillRect/>
          </a:stretch>
        </p:blipFill>
        <p:spPr>
          <a:xfrm>
            <a:off x="826770" y="1329690"/>
            <a:ext cx="2837180" cy="3683635"/>
          </a:xfrm>
          <a:prstGeom prst="rect">
            <a:avLst/>
          </a:prstGeom>
        </p:spPr>
      </p:pic>
      <p:sp>
        <p:nvSpPr>
          <p:cNvPr id="9" name="文本框 8"/>
          <p:cNvSpPr txBox="1"/>
          <p:nvPr>
            <p:custDataLst>
              <p:tags r:id="rId4"/>
            </p:custDataLst>
          </p:nvPr>
        </p:nvSpPr>
        <p:spPr>
          <a:xfrm>
            <a:off x="376556" y="5135526"/>
            <a:ext cx="3495040" cy="521970"/>
          </a:xfrm>
          <a:prstGeom prst="rect">
            <a:avLst/>
          </a:prstGeom>
          <a:noFill/>
        </p:spPr>
        <p:txBody>
          <a:bodyPr wrap="square" rtlCol="0">
            <a:spAutoFit/>
          </a:bodyPr>
          <a:p>
            <a:pPr algn="ctr"/>
            <a:r>
              <a:rPr lang="zh-CN" sz="1400" b="1" dirty="0">
                <a:solidFill>
                  <a:schemeClr val="bg1"/>
                </a:solidFill>
                <a:latin typeface="华文细黑" panose="02010600040101010101" charset="-122"/>
                <a:ea typeface="华文细黑" panose="02010600040101010101" charset="-122"/>
                <a:cs typeface="华文细黑" panose="02010600040101010101" charset="-122"/>
                <a:sym typeface="Calibri" panose="020F0502020204030204" charset="0"/>
              </a:rPr>
              <a:t>高低温冲击测试机</a:t>
            </a:r>
            <a:r>
              <a:rPr lang="en-US" altLang="zh-CN" sz="1400" b="1" dirty="0">
                <a:solidFill>
                  <a:schemeClr val="bg1"/>
                </a:solidFill>
                <a:latin typeface="华文细黑" panose="02010600040101010101" charset="-122"/>
                <a:ea typeface="华文细黑" panose="02010600040101010101" charset="-122"/>
                <a:cs typeface="华文细黑" panose="02010600040101010101" charset="-122"/>
                <a:sym typeface="Calibri" panose="020F0502020204030204" charset="0"/>
              </a:rPr>
              <a:t>   </a:t>
            </a:r>
            <a:r>
              <a:rPr lang="en-US" altLang="zh-CN" sz="1400" b="1" dirty="0">
                <a:solidFill>
                  <a:schemeClr val="tx1"/>
                </a:solidFill>
                <a:latin typeface="思源黑体 Medium" panose="020B0600000000000000" pitchFamily="34" charset="-122"/>
                <a:ea typeface="思源黑体 Medium" panose="020B0600000000000000" pitchFamily="34" charset="-122"/>
                <a:cs typeface="微软雅黑" panose="020B0503020204020204" pitchFamily="34" charset="-122"/>
                <a:sym typeface="Calibri" panose="020F0502020204030204" charset="0"/>
              </a:rPr>
              <a:t>                                       </a:t>
            </a:r>
            <a:endParaRPr lang="en-US" altLang="zh-CN" sz="1400" b="1" dirty="0">
              <a:solidFill>
                <a:schemeClr val="tx1"/>
              </a:solidFill>
              <a:latin typeface="思源黑体 Medium" panose="020B0600000000000000" pitchFamily="34" charset="-122"/>
              <a:ea typeface="思源黑体 Medium" panose="020B0600000000000000" pitchFamily="34" charset="-122"/>
              <a:cs typeface="微软雅黑" panose="020B0503020204020204" pitchFamily="34" charset="-122"/>
              <a:sym typeface="Calibri" panose="020F0502020204030204" charset="0"/>
            </a:endParaRPr>
          </a:p>
          <a:p>
            <a:pPr algn="ctr"/>
            <a:r>
              <a:rPr lang="en-US" altLang="zh-CN" sz="1400" dirty="0">
                <a:solidFill>
                  <a:schemeClr val="bg1"/>
                </a:solidFill>
                <a:ea typeface="微软雅黑" panose="020B0503020204020204" pitchFamily="34" charset="-122"/>
                <a:cs typeface="+mn-lt"/>
                <a:sym typeface="Calibri" panose="020F0502020204030204" charset="0"/>
              </a:rPr>
              <a:t>High and Low Temperature Test Chamber</a:t>
            </a:r>
            <a:endParaRPr lang="en-US" altLang="zh-CN" sz="1400" dirty="0">
              <a:solidFill>
                <a:schemeClr val="bg1"/>
              </a:solidFill>
              <a:ea typeface="微软雅黑" panose="020B0503020204020204" pitchFamily="34" charset="-122"/>
              <a:cs typeface="+mn-lt"/>
              <a:sym typeface="Calibri" panose="020F0502020204030204" charset="0"/>
            </a:endParaRPr>
          </a:p>
        </p:txBody>
      </p:sp>
      <p:sp>
        <p:nvSpPr>
          <p:cNvPr id="20" name="文本框 19"/>
          <p:cNvSpPr txBox="1"/>
          <p:nvPr>
            <p:custDataLst>
              <p:tags r:id="rId5"/>
            </p:custDataLst>
          </p:nvPr>
        </p:nvSpPr>
        <p:spPr>
          <a:xfrm>
            <a:off x="3389630" y="5135526"/>
            <a:ext cx="3495040" cy="737235"/>
          </a:xfrm>
          <a:prstGeom prst="rect">
            <a:avLst/>
          </a:prstGeom>
          <a:noFill/>
        </p:spPr>
        <p:txBody>
          <a:bodyPr wrap="square" rtlCol="0">
            <a:spAutoFit/>
          </a:bodyPr>
          <a:p>
            <a:pPr algn="ctr"/>
            <a:r>
              <a:rPr lang="en-US" altLang="zh-CN" sz="1400" b="1" dirty="0">
                <a:solidFill>
                  <a:schemeClr val="bg1"/>
                </a:solidFill>
                <a:latin typeface="华文细黑" panose="02010600040101010101" charset="-122"/>
                <a:ea typeface="华文细黑" panose="02010600040101010101" charset="-122"/>
                <a:cs typeface="华文细黑" panose="02010600040101010101" charset="-122"/>
                <a:sym typeface="Calibri" panose="020F0502020204030204" charset="0"/>
              </a:rPr>
              <a:t>   </a:t>
            </a:r>
            <a:r>
              <a:rPr lang="zh-CN" sz="1400" b="1" dirty="0">
                <a:solidFill>
                  <a:schemeClr val="bg1"/>
                </a:solidFill>
                <a:latin typeface="华文细黑" panose="02010600040101010101" charset="-122"/>
                <a:ea typeface="华文细黑" panose="02010600040101010101" charset="-122"/>
                <a:cs typeface="华文细黑" panose="02010600040101010101" charset="-122"/>
                <a:sym typeface="Calibri" panose="020F0502020204030204" charset="0"/>
              </a:rPr>
              <a:t>高低温湿热试验箱</a:t>
            </a:r>
            <a:r>
              <a:rPr lang="en-US" altLang="zh-CN" sz="1400" b="1" dirty="0">
                <a:solidFill>
                  <a:schemeClr val="tx1"/>
                </a:solidFill>
                <a:latin typeface="思源黑体 Medium" panose="020B0600000000000000" pitchFamily="34" charset="-122"/>
                <a:ea typeface="思源黑体 Medium" panose="020B0600000000000000" pitchFamily="34" charset="-122"/>
                <a:cs typeface="微软雅黑" panose="020B0503020204020204" pitchFamily="34" charset="-122"/>
                <a:sym typeface="Calibri" panose="020F0502020204030204" charset="0"/>
              </a:rPr>
              <a:t>                   </a:t>
            </a:r>
            <a:endParaRPr lang="en-US" altLang="zh-CN" sz="1400" b="1" dirty="0">
              <a:solidFill>
                <a:schemeClr val="tx1"/>
              </a:solidFill>
              <a:latin typeface="思源黑体 Medium" panose="020B0600000000000000" pitchFamily="34" charset="-122"/>
              <a:ea typeface="思源黑体 Medium" panose="020B0600000000000000" pitchFamily="34" charset="-122"/>
              <a:cs typeface="微软雅黑" panose="020B0503020204020204" pitchFamily="34" charset="-122"/>
              <a:sym typeface="Calibri" panose="020F0502020204030204" charset="0"/>
            </a:endParaRPr>
          </a:p>
          <a:p>
            <a:pPr algn="ctr"/>
            <a:r>
              <a:rPr lang="en-US" altLang="zh-CN" sz="1400" b="1" dirty="0">
                <a:solidFill>
                  <a:schemeClr val="bg1"/>
                </a:solidFill>
                <a:ea typeface="思源黑体 Medium" panose="020B0600000000000000" pitchFamily="34" charset="-122"/>
                <a:cs typeface="+mn-lt"/>
                <a:sym typeface="Calibri" panose="020F0502020204030204" charset="0"/>
              </a:rPr>
              <a:t>     </a:t>
            </a:r>
            <a:r>
              <a:rPr lang="en-US" altLang="zh-CN" sz="1400" dirty="0">
                <a:solidFill>
                  <a:schemeClr val="bg1"/>
                </a:solidFill>
                <a:ea typeface="思源黑体 Medium" panose="020B0600000000000000" pitchFamily="34" charset="-122"/>
                <a:cs typeface="+mn-lt"/>
                <a:sym typeface="Calibri" panose="020F0502020204030204" charset="0"/>
              </a:rPr>
              <a:t>High and Low Temperature Damp Heat Test Chamber</a:t>
            </a:r>
            <a:endParaRPr lang="en-US" altLang="zh-CN" sz="1400" dirty="0">
              <a:solidFill>
                <a:schemeClr val="bg1"/>
              </a:solidFill>
              <a:ea typeface="思源黑体 Medium" panose="020B0600000000000000" pitchFamily="34" charset="-122"/>
              <a:cs typeface="+mn-lt"/>
              <a:sym typeface="Calibri" panose="020F0502020204030204" charset="0"/>
            </a:endParaRPr>
          </a:p>
        </p:txBody>
      </p:sp>
      <p:sp>
        <p:nvSpPr>
          <p:cNvPr id="23" name="文本框 22"/>
          <p:cNvSpPr txBox="1"/>
          <p:nvPr>
            <p:custDataLst>
              <p:tags r:id="rId6"/>
            </p:custDataLst>
          </p:nvPr>
        </p:nvSpPr>
        <p:spPr>
          <a:xfrm>
            <a:off x="6511290" y="5135245"/>
            <a:ext cx="2903220" cy="521970"/>
          </a:xfrm>
          <a:prstGeom prst="rect">
            <a:avLst/>
          </a:prstGeom>
          <a:noFill/>
        </p:spPr>
        <p:txBody>
          <a:bodyPr wrap="square" rtlCol="0">
            <a:spAutoFit/>
          </a:bodyPr>
          <a:p>
            <a:pPr algn="ctr"/>
            <a:r>
              <a:rPr lang="en-US" altLang="zh-CN" sz="1400" b="1" dirty="0">
                <a:solidFill>
                  <a:schemeClr val="tx1"/>
                </a:solidFill>
                <a:latin typeface="思源黑体 Medium" panose="020B0600000000000000" pitchFamily="34" charset="-122"/>
                <a:ea typeface="思源黑体 Medium" panose="020B0600000000000000" pitchFamily="34" charset="-122"/>
                <a:cs typeface="微软雅黑" panose="020B0503020204020204" pitchFamily="34" charset="-122"/>
                <a:sym typeface="Calibri" panose="020F0502020204030204" charset="0"/>
              </a:rPr>
              <a:t>  </a:t>
            </a:r>
            <a:r>
              <a:rPr lang="zh-CN" sz="1400" b="1" dirty="0">
                <a:solidFill>
                  <a:schemeClr val="bg1"/>
                </a:solidFill>
                <a:latin typeface="华文细黑" panose="02010600040101010101" charset="-122"/>
                <a:ea typeface="华文细黑" panose="02010600040101010101" charset="-122"/>
                <a:cs typeface="华文细黑" panose="02010600040101010101" charset="-122"/>
                <a:sym typeface="Calibri" panose="020F0502020204030204" charset="0"/>
              </a:rPr>
              <a:t>气密检测仪</a:t>
            </a:r>
            <a:r>
              <a:rPr lang="en-US" altLang="zh-CN" sz="1400" b="1" dirty="0">
                <a:solidFill>
                  <a:schemeClr val="bg1"/>
                </a:solidFill>
                <a:latin typeface="华文细黑" panose="02010600040101010101" charset="-122"/>
                <a:ea typeface="华文细黑" panose="02010600040101010101" charset="-122"/>
                <a:cs typeface="华文细黑" panose="02010600040101010101" charset="-122"/>
                <a:sym typeface="Calibri" panose="020F0502020204030204" charset="0"/>
              </a:rPr>
              <a:t> </a:t>
            </a:r>
            <a:r>
              <a:rPr lang="en-US" altLang="zh-CN" sz="1400" b="1" dirty="0">
                <a:solidFill>
                  <a:schemeClr val="tx1"/>
                </a:solidFill>
                <a:latin typeface="思源黑体 Medium" panose="020B0600000000000000" pitchFamily="34" charset="-122"/>
                <a:ea typeface="思源黑体 Medium" panose="020B0600000000000000" pitchFamily="34" charset="-122"/>
                <a:cs typeface="微软雅黑" panose="020B0503020204020204" pitchFamily="34" charset="-122"/>
                <a:sym typeface="Calibri" panose="020F0502020204030204" charset="0"/>
              </a:rPr>
              <a:t>                                           </a:t>
            </a:r>
            <a:endParaRPr lang="en-US" altLang="zh-CN" sz="1400" b="1" dirty="0">
              <a:solidFill>
                <a:schemeClr val="tx1"/>
              </a:solidFill>
              <a:latin typeface="思源黑体 Medium" panose="020B0600000000000000" pitchFamily="34" charset="-122"/>
              <a:ea typeface="思源黑体 Medium" panose="020B0600000000000000" pitchFamily="34" charset="-122"/>
              <a:cs typeface="微软雅黑" panose="020B0503020204020204" pitchFamily="34" charset="-122"/>
              <a:sym typeface="Calibri" panose="020F0502020204030204" charset="0"/>
            </a:endParaRPr>
          </a:p>
          <a:p>
            <a:pPr algn="ctr"/>
            <a:r>
              <a:rPr lang="en-US" altLang="zh-CN" sz="1400" dirty="0">
                <a:solidFill>
                  <a:schemeClr val="bg1"/>
                </a:solidFill>
                <a:ea typeface="思源黑体 Medium" panose="020B0600000000000000" pitchFamily="34" charset="-122"/>
                <a:cs typeface="+mn-lt"/>
                <a:sym typeface="Calibri" panose="020F0502020204030204" charset="0"/>
              </a:rPr>
              <a:t>     Airtightness Detector</a:t>
            </a:r>
            <a:endParaRPr lang="en-US" altLang="zh-CN" sz="1400" dirty="0">
              <a:solidFill>
                <a:schemeClr val="bg1"/>
              </a:solidFill>
              <a:ea typeface="思源黑体 Medium" panose="020B0600000000000000" pitchFamily="34" charset="-122"/>
              <a:cs typeface="+mn-lt"/>
              <a:sym typeface="Calibri" panose="020F0502020204030204" charset="0"/>
            </a:endParaRPr>
          </a:p>
        </p:txBody>
      </p:sp>
      <p:sp>
        <p:nvSpPr>
          <p:cNvPr id="29" name="文本框 28"/>
          <p:cNvSpPr txBox="1"/>
          <p:nvPr>
            <p:custDataLst>
              <p:tags r:id="rId7"/>
            </p:custDataLst>
          </p:nvPr>
        </p:nvSpPr>
        <p:spPr>
          <a:xfrm>
            <a:off x="9215120" y="5135245"/>
            <a:ext cx="2466340" cy="521970"/>
          </a:xfrm>
          <a:prstGeom prst="rect">
            <a:avLst/>
          </a:prstGeom>
          <a:noFill/>
        </p:spPr>
        <p:txBody>
          <a:bodyPr wrap="square" rtlCol="0">
            <a:spAutoFit/>
          </a:bodyPr>
          <a:p>
            <a:pPr algn="ctr"/>
            <a:r>
              <a:rPr lang="en-US" altLang="zh-CN" sz="1400" b="1" dirty="0">
                <a:solidFill>
                  <a:schemeClr val="tx1"/>
                </a:solidFill>
                <a:latin typeface="思源黑体 Medium" panose="020B0600000000000000" pitchFamily="34" charset="-122"/>
                <a:ea typeface="思源黑体 Medium" panose="020B0600000000000000" pitchFamily="34" charset="-122"/>
                <a:cs typeface="微软雅黑" panose="020B0503020204020204" pitchFamily="34" charset="-122"/>
                <a:sym typeface="Calibri" panose="020F0502020204030204" charset="0"/>
              </a:rPr>
              <a:t>  </a:t>
            </a:r>
            <a:r>
              <a:rPr lang="zh-CN" altLang="en-US" sz="1400" b="1"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sym typeface="Calibri" panose="020F0502020204030204" charset="0"/>
              </a:rPr>
              <a:t>震动</a:t>
            </a:r>
            <a:r>
              <a:rPr lang="zh-CN" altLang="en-US" sz="1400" b="1"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sym typeface="Calibri" panose="020F0502020204030204" charset="0"/>
              </a:rPr>
              <a:t>仪</a:t>
            </a:r>
            <a:r>
              <a:rPr lang="en-US" altLang="zh-CN" sz="1400" b="1" dirty="0">
                <a:solidFill>
                  <a:schemeClr val="tx1"/>
                </a:solidFill>
                <a:latin typeface="思源黑体 Medium" panose="020B0600000000000000" pitchFamily="34" charset="-122"/>
                <a:ea typeface="思源黑体 Medium" panose="020B0600000000000000" pitchFamily="34" charset="-122"/>
                <a:cs typeface="微软雅黑" panose="020B0503020204020204" pitchFamily="34" charset="-122"/>
                <a:sym typeface="Calibri" panose="020F0502020204030204" charset="0"/>
              </a:rPr>
              <a:t>                                           </a:t>
            </a:r>
            <a:endParaRPr lang="en-US" altLang="zh-CN" sz="1400" b="1" dirty="0">
              <a:solidFill>
                <a:schemeClr val="tx1"/>
              </a:solidFill>
              <a:latin typeface="思源黑体 Medium" panose="020B0600000000000000" pitchFamily="34" charset="-122"/>
              <a:ea typeface="思源黑体 Medium" panose="020B0600000000000000" pitchFamily="34" charset="-122"/>
              <a:cs typeface="微软雅黑" panose="020B0503020204020204" pitchFamily="34" charset="-122"/>
              <a:sym typeface="Calibri" panose="020F0502020204030204" charset="0"/>
            </a:endParaRPr>
          </a:p>
          <a:p>
            <a:pPr algn="ctr"/>
            <a:r>
              <a:rPr lang="en-US" altLang="zh-CN" sz="1400" dirty="0">
                <a:solidFill>
                  <a:schemeClr val="bg1"/>
                </a:solidFill>
                <a:ea typeface="思源黑体 Medium" panose="020B0600000000000000" pitchFamily="34" charset="-122"/>
                <a:cs typeface="+mn-lt"/>
                <a:sym typeface="Calibri" panose="020F0502020204030204" charset="0"/>
              </a:rPr>
              <a:t>     Vibration Meter</a:t>
            </a:r>
            <a:endParaRPr lang="en-US" altLang="zh-CN" sz="1400" dirty="0">
              <a:solidFill>
                <a:schemeClr val="bg1"/>
              </a:solidFill>
              <a:ea typeface="思源黑体 Medium" panose="020B0600000000000000" pitchFamily="34" charset="-122"/>
              <a:cs typeface="+mn-lt"/>
              <a:sym typeface="Calibri" panose="020F0502020204030204" charset="0"/>
            </a:endParaRPr>
          </a:p>
        </p:txBody>
      </p:sp>
      <p:pic>
        <p:nvPicPr>
          <p:cNvPr id="30" name="图片 29"/>
          <p:cNvPicPr>
            <a:picLocks noChangeAspect="1"/>
          </p:cNvPicPr>
          <p:nvPr/>
        </p:nvPicPr>
        <p:blipFill>
          <a:blip r:embed="rId8"/>
          <a:stretch>
            <a:fillRect/>
          </a:stretch>
        </p:blipFill>
        <p:spPr>
          <a:xfrm>
            <a:off x="4006850" y="1329055"/>
            <a:ext cx="2444750" cy="3683000"/>
          </a:xfrm>
          <a:prstGeom prst="rect">
            <a:avLst/>
          </a:prstGeom>
        </p:spPr>
      </p:pic>
      <p:pic>
        <p:nvPicPr>
          <p:cNvPr id="31" name="图片 30"/>
          <p:cNvPicPr>
            <a:picLocks noChangeAspect="1"/>
          </p:cNvPicPr>
          <p:nvPr/>
        </p:nvPicPr>
        <p:blipFill>
          <a:blip r:embed="rId9"/>
          <a:stretch>
            <a:fillRect/>
          </a:stretch>
        </p:blipFill>
        <p:spPr>
          <a:xfrm>
            <a:off x="6797040" y="1329055"/>
            <a:ext cx="2369820" cy="3683000"/>
          </a:xfrm>
          <a:prstGeom prst="rect">
            <a:avLst/>
          </a:prstGeom>
        </p:spPr>
      </p:pic>
      <p:pic>
        <p:nvPicPr>
          <p:cNvPr id="33" name="图片 32"/>
          <p:cNvPicPr>
            <a:picLocks noChangeAspect="1"/>
          </p:cNvPicPr>
          <p:nvPr/>
        </p:nvPicPr>
        <p:blipFill>
          <a:blip r:embed="rId10"/>
          <a:stretch>
            <a:fillRect/>
          </a:stretch>
        </p:blipFill>
        <p:spPr>
          <a:xfrm>
            <a:off x="9466580" y="1306830"/>
            <a:ext cx="2214245" cy="37052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1000"/>
                                        <p:tgtEl>
                                          <p:spTgt spid="39"/>
                                        </p:tgtEl>
                                      </p:cBhvr>
                                    </p:animEffect>
                                    <p:anim calcmode="lin" valueType="num">
                                      <p:cBhvr>
                                        <p:cTn id="14" dur="1000" fill="hold"/>
                                        <p:tgtEl>
                                          <p:spTgt spid="39"/>
                                        </p:tgtEl>
                                        <p:attrNameLst>
                                          <p:attrName>ppt_x</p:attrName>
                                        </p:attrNameLst>
                                      </p:cBhvr>
                                      <p:tavLst>
                                        <p:tav tm="0">
                                          <p:val>
                                            <p:strVal val="#ppt_x"/>
                                          </p:val>
                                        </p:tav>
                                        <p:tav tm="100000">
                                          <p:val>
                                            <p:strVal val="#ppt_x"/>
                                          </p:val>
                                        </p:tav>
                                      </p:tavLst>
                                    </p:anim>
                                    <p:anim calcmode="lin" valueType="num">
                                      <p:cBhvr>
                                        <p:cTn id="15" dur="1000" fill="hold"/>
                                        <p:tgtEl>
                                          <p:spTgt spid="3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9" grpId="0"/>
      <p:bldP spid="28" grpId="0" bldLvl="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gradFill>
            <a:gsLst>
              <a:gs pos="37000">
                <a:srgbClr val="004E9E"/>
              </a:gs>
              <a:gs pos="52000">
                <a:srgbClr val="004E9E"/>
              </a:gs>
              <a:gs pos="18000">
                <a:srgbClr val="004E9E"/>
              </a:gs>
              <a:gs pos="58000">
                <a:srgbClr val="004E9E"/>
              </a:gs>
              <a:gs pos="100000">
                <a:srgbClr val="FFFFFF">
                  <a:alpha val="24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pic>
        <p:nvPicPr>
          <p:cNvPr id="13" name="图片 12"/>
          <p:cNvPicPr>
            <a:picLocks noChangeAspect="1"/>
          </p:cNvPicPr>
          <p:nvPr>
            <p:custDataLst>
              <p:tags r:id="rId2"/>
            </p:custDataLst>
          </p:nvPr>
        </p:nvPicPr>
        <p:blipFill>
          <a:blip r:embed="rId3"/>
          <a:stretch>
            <a:fillRect/>
          </a:stretch>
        </p:blipFill>
        <p:spPr>
          <a:xfrm>
            <a:off x="1049021" y="1198244"/>
            <a:ext cx="3242310" cy="2235835"/>
          </a:xfrm>
          <a:prstGeom prst="rect">
            <a:avLst/>
          </a:prstGeom>
          <a:solidFill>
            <a:srgbClr val="004E9E"/>
          </a:solidFill>
          <a:ln w="38100">
            <a:noFill/>
          </a:ln>
        </p:spPr>
      </p:pic>
      <p:pic>
        <p:nvPicPr>
          <p:cNvPr id="14" name="图片 13"/>
          <p:cNvPicPr>
            <a:picLocks noChangeAspect="1"/>
          </p:cNvPicPr>
          <p:nvPr>
            <p:custDataLst>
              <p:tags r:id="rId4"/>
            </p:custDataLst>
          </p:nvPr>
        </p:nvPicPr>
        <p:blipFill>
          <a:blip r:embed="rId5"/>
          <a:stretch>
            <a:fillRect/>
          </a:stretch>
        </p:blipFill>
        <p:spPr>
          <a:xfrm>
            <a:off x="4775517" y="1198246"/>
            <a:ext cx="3204846" cy="2235833"/>
          </a:xfrm>
          <a:prstGeom prst="rect">
            <a:avLst/>
          </a:prstGeom>
          <a:solidFill>
            <a:srgbClr val="004E9E"/>
          </a:solidFill>
          <a:ln w="38100">
            <a:noFill/>
          </a:ln>
        </p:spPr>
      </p:pic>
      <p:pic>
        <p:nvPicPr>
          <p:cNvPr id="17" name="图片 16"/>
          <p:cNvPicPr>
            <a:picLocks noChangeAspect="1"/>
          </p:cNvPicPr>
          <p:nvPr>
            <p:custDataLst>
              <p:tags r:id="rId6"/>
            </p:custDataLst>
          </p:nvPr>
        </p:nvPicPr>
        <p:blipFill>
          <a:blip r:embed="rId7"/>
          <a:stretch>
            <a:fillRect/>
          </a:stretch>
        </p:blipFill>
        <p:spPr>
          <a:xfrm>
            <a:off x="1048702" y="3946842"/>
            <a:ext cx="3204845" cy="2101850"/>
          </a:xfrm>
          <a:prstGeom prst="rect">
            <a:avLst/>
          </a:prstGeom>
          <a:solidFill>
            <a:srgbClr val="004E9E"/>
          </a:solidFill>
          <a:ln w="38100">
            <a:noFill/>
          </a:ln>
        </p:spPr>
      </p:pic>
      <p:sp>
        <p:nvSpPr>
          <p:cNvPr id="11" name="文本框 10"/>
          <p:cNvSpPr txBox="1"/>
          <p:nvPr/>
        </p:nvSpPr>
        <p:spPr>
          <a:xfrm>
            <a:off x="1048385" y="3425190"/>
            <a:ext cx="3242945" cy="521970"/>
          </a:xfrm>
          <a:prstGeom prst="rect">
            <a:avLst/>
          </a:prstGeom>
          <a:noFill/>
        </p:spPr>
        <p:txBody>
          <a:bodyPr wrap="square" rtlCol="0">
            <a:spAutoFit/>
          </a:bodyPr>
          <a:lstStyle/>
          <a:p>
            <a:pPr algn="ctr"/>
            <a:r>
              <a:rPr lang="zh-CN" altLang="en-US" sz="1400" b="1" dirty="0">
                <a:solidFill>
                  <a:schemeClr val="bg1"/>
                </a:solidFill>
                <a:latin typeface="华文细黑" panose="02010600040101010101" charset="-122"/>
                <a:ea typeface="华文细黑" panose="02010600040101010101" charset="-122"/>
                <a:cs typeface="华文细黑" panose="02010600040101010101" charset="-122"/>
              </a:rPr>
              <a:t> 显微镜</a:t>
            </a:r>
            <a:r>
              <a:rPr lang="en-US" altLang="zh-CN" sz="1400" b="1" dirty="0">
                <a:solidFill>
                  <a:schemeClr val="bg1"/>
                </a:solidFill>
                <a:latin typeface="华文细黑" panose="02010600040101010101" charset="-122"/>
                <a:ea typeface="华文细黑" panose="02010600040101010101" charset="-122"/>
                <a:cs typeface="华文细黑" panose="02010600040101010101" charset="-122"/>
              </a:rPr>
              <a:t>                            </a:t>
            </a:r>
            <a:endParaRPr lang="en-US" altLang="zh-CN" sz="1400" b="1" dirty="0">
              <a:solidFill>
                <a:schemeClr val="bg1"/>
              </a:solidFill>
              <a:latin typeface="华文细黑" panose="02010600040101010101" charset="-122"/>
              <a:ea typeface="华文细黑" panose="02010600040101010101" charset="-122"/>
              <a:cs typeface="华文细黑" panose="02010600040101010101" charset="-122"/>
            </a:endParaRPr>
          </a:p>
          <a:p>
            <a:pPr algn="ctr"/>
            <a:r>
              <a:rPr lang="en-US" altLang="zh-CN" sz="1400" dirty="0">
                <a:solidFill>
                  <a:schemeClr val="bg1"/>
                </a:solidFill>
                <a:ea typeface="华文细黑" panose="02010600040101010101" charset="-122"/>
                <a:cs typeface="+mn-lt"/>
                <a:sym typeface="Calibri" panose="020F0502020204030204" charset="0"/>
              </a:rPr>
              <a:t>Microscope</a:t>
            </a:r>
            <a:endParaRPr lang="en-US" altLang="zh-CN" sz="1400" b="1" dirty="0">
              <a:solidFill>
                <a:schemeClr val="bg1"/>
              </a:solidFill>
              <a:ea typeface="华文细黑" panose="02010600040101010101" charset="-122"/>
              <a:cs typeface="+mn-lt"/>
              <a:sym typeface="Calibri" panose="020F0502020204030204" charset="0"/>
            </a:endParaRPr>
          </a:p>
        </p:txBody>
      </p:sp>
      <p:sp>
        <p:nvSpPr>
          <p:cNvPr id="12" name="文本框 11"/>
          <p:cNvSpPr txBox="1"/>
          <p:nvPr/>
        </p:nvSpPr>
        <p:spPr>
          <a:xfrm>
            <a:off x="4616450" y="3425248"/>
            <a:ext cx="3364230" cy="521970"/>
          </a:xfrm>
          <a:prstGeom prst="rect">
            <a:avLst/>
          </a:prstGeom>
          <a:noFill/>
        </p:spPr>
        <p:txBody>
          <a:bodyPr wrap="square" rtlCol="0">
            <a:spAutoFit/>
          </a:bodyPr>
          <a:lstStyle/>
          <a:p>
            <a:pPr algn="ctr"/>
            <a:r>
              <a:rPr lang="zh-CN" altLang="en-US" sz="1400" b="1" dirty="0">
                <a:solidFill>
                  <a:schemeClr val="bg1"/>
                </a:solidFill>
                <a:latin typeface="华文细黑" panose="02010600040101010101" charset="-122"/>
                <a:ea typeface="华文细黑" panose="02010600040101010101" charset="-122"/>
                <a:cs typeface="华文细黑" panose="02010600040101010101" charset="-122"/>
              </a:rPr>
              <a:t>广视野显微镜</a:t>
            </a:r>
            <a:r>
              <a:rPr lang="en-US" altLang="zh-CN" sz="1400" b="1" dirty="0">
                <a:solidFill>
                  <a:schemeClr val="bg1"/>
                </a:solidFill>
                <a:latin typeface="华文细黑" panose="02010600040101010101" charset="-122"/>
                <a:ea typeface="华文细黑" panose="02010600040101010101" charset="-122"/>
                <a:cs typeface="华文细黑" panose="02010600040101010101" charset="-122"/>
              </a:rPr>
              <a:t>                                     </a:t>
            </a:r>
            <a:r>
              <a:rPr lang="en-US" altLang="zh-CN" sz="1400" dirty="0">
                <a:solidFill>
                  <a:schemeClr val="bg1"/>
                </a:solidFill>
                <a:ea typeface="华文细黑" panose="02010600040101010101" charset="-122"/>
                <a:cs typeface="+mn-lt"/>
                <a:sym typeface="Calibri" panose="020F0502020204030204" charset="0"/>
              </a:rPr>
              <a:t>Macro Inspection System</a:t>
            </a:r>
            <a:r>
              <a:rPr lang="en-US" altLang="zh-CN" sz="1400" b="1" dirty="0">
                <a:solidFill>
                  <a:schemeClr val="bg1"/>
                </a:solidFill>
                <a:latin typeface="华文细黑" panose="02010600040101010101" charset="-122"/>
                <a:ea typeface="华文细黑" panose="02010600040101010101" charset="-122"/>
                <a:cs typeface="华文细黑" panose="02010600040101010101" charset="-122"/>
              </a:rPr>
              <a:t> </a:t>
            </a:r>
            <a:endParaRPr lang="en-US" altLang="zh-CN" sz="1400" b="1" dirty="0">
              <a:solidFill>
                <a:schemeClr val="bg1"/>
              </a:solidFill>
              <a:latin typeface="华文细黑" panose="02010600040101010101" charset="-122"/>
              <a:ea typeface="华文细黑" panose="02010600040101010101" charset="-122"/>
              <a:cs typeface="华文细黑" panose="02010600040101010101" charset="-122"/>
            </a:endParaRPr>
          </a:p>
        </p:txBody>
      </p:sp>
      <p:sp>
        <p:nvSpPr>
          <p:cNvPr id="18" name="文本框 17"/>
          <p:cNvSpPr txBox="1"/>
          <p:nvPr/>
        </p:nvSpPr>
        <p:spPr>
          <a:xfrm>
            <a:off x="1147381" y="6049276"/>
            <a:ext cx="3045460" cy="521970"/>
          </a:xfrm>
          <a:prstGeom prst="rect">
            <a:avLst/>
          </a:prstGeom>
          <a:noFill/>
        </p:spPr>
        <p:txBody>
          <a:bodyPr wrap="square" rtlCol="0">
            <a:spAutoFit/>
          </a:bodyPr>
          <a:lstStyle/>
          <a:p>
            <a:pPr algn="ctr"/>
            <a:r>
              <a:rPr lang="en-US" altLang="zh-CN" sz="1400" b="1" dirty="0">
                <a:solidFill>
                  <a:schemeClr val="bg1"/>
                </a:solidFill>
                <a:latin typeface="华文细黑" panose="02010600040101010101" charset="-122"/>
                <a:ea typeface="华文细黑" panose="02010600040101010101" charset="-122"/>
                <a:cs typeface="华文细黑" panose="02010600040101010101" charset="-122"/>
              </a:rPr>
              <a:t>AFM</a:t>
            </a:r>
            <a:r>
              <a:rPr lang="zh-CN" altLang="en-US" sz="1400" b="1" dirty="0">
                <a:solidFill>
                  <a:schemeClr val="bg1"/>
                </a:solidFill>
                <a:latin typeface="华文细黑" panose="02010600040101010101" charset="-122"/>
                <a:ea typeface="华文细黑" panose="02010600040101010101" charset="-122"/>
                <a:cs typeface="华文细黑" panose="02010600040101010101" charset="-122"/>
              </a:rPr>
              <a:t>原子力显微镜</a:t>
            </a:r>
            <a:endParaRPr lang="zh-CN" altLang="en-US" sz="1400" b="1" dirty="0">
              <a:solidFill>
                <a:schemeClr val="bg1"/>
              </a:solidFill>
              <a:latin typeface="华文细黑" panose="02010600040101010101" charset="-122"/>
              <a:ea typeface="华文细黑" panose="02010600040101010101" charset="-122"/>
              <a:cs typeface="华文细黑" panose="02010600040101010101" charset="-122"/>
            </a:endParaRPr>
          </a:p>
          <a:p>
            <a:pPr algn="ctr"/>
            <a:r>
              <a:rPr lang="en-US" altLang="zh-CN" sz="1400" dirty="0">
                <a:solidFill>
                  <a:schemeClr val="bg1"/>
                </a:solidFill>
                <a:ea typeface="微软雅黑" panose="020B0503020204020204" pitchFamily="34" charset="-122"/>
                <a:cs typeface="+mn-lt"/>
                <a:sym typeface="+mn-ea"/>
              </a:rPr>
              <a:t>Atomic force microscope</a:t>
            </a:r>
            <a:endParaRPr lang="en-US" altLang="zh-CN" sz="1400" b="1" dirty="0">
              <a:solidFill>
                <a:schemeClr val="bg1"/>
              </a:solidFill>
              <a:ea typeface="微软雅黑" panose="020B0503020204020204" pitchFamily="34" charset="-122"/>
              <a:cs typeface="+mn-lt"/>
              <a:sym typeface="+mn-ea"/>
            </a:endParaRPr>
          </a:p>
        </p:txBody>
      </p:sp>
      <p:sp>
        <p:nvSpPr>
          <p:cNvPr id="2" name="Content Placeholder 2"/>
          <p:cNvSpPr txBox="1"/>
          <p:nvPr/>
        </p:nvSpPr>
        <p:spPr>
          <a:xfrm>
            <a:off x="5201920" y="186690"/>
            <a:ext cx="3352165" cy="60071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检测设备</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3" name="Content Placeholder 2"/>
          <p:cNvSpPr txBox="1"/>
          <p:nvPr/>
        </p:nvSpPr>
        <p:spPr>
          <a:xfrm>
            <a:off x="4775200" y="631190"/>
            <a:ext cx="5300345"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b="1" spc="300" dirty="0">
                <a:solidFill>
                  <a:schemeClr val="bg1"/>
                </a:solidFill>
                <a:latin typeface="思源黑体 Medium" panose="020B0600000000000000" pitchFamily="34" charset="-122"/>
                <a:ea typeface="思源黑体 Medium" panose="020B0600000000000000" pitchFamily="34" charset="-122"/>
              </a:rPr>
              <a:t>Inspection device </a:t>
            </a:r>
            <a:endParaRPr lang="en-US" sz="1800" b="1" spc="300" dirty="0">
              <a:solidFill>
                <a:schemeClr val="bg1"/>
              </a:solidFill>
              <a:latin typeface="思源黑体 Medium" panose="020B0600000000000000" pitchFamily="34" charset="-122"/>
              <a:ea typeface="思源黑体 Medium" panose="020B0600000000000000" pitchFamily="34" charset="-122"/>
            </a:endParaRPr>
          </a:p>
        </p:txBody>
      </p:sp>
      <p:sp>
        <p:nvSpPr>
          <p:cNvPr id="10" name="文本框 9"/>
          <p:cNvSpPr txBox="1"/>
          <p:nvPr>
            <p:custDataLst>
              <p:tags r:id="rId8"/>
            </p:custDataLst>
          </p:nvPr>
        </p:nvSpPr>
        <p:spPr>
          <a:xfrm>
            <a:off x="353060" y="1344930"/>
            <a:ext cx="549910" cy="1753235"/>
          </a:xfrm>
          <a:prstGeom prst="rect">
            <a:avLst/>
          </a:prstGeom>
          <a:noFill/>
        </p:spPr>
        <p:txBody>
          <a:bodyPr wrap="square" rtlCol="0">
            <a:spAutoFit/>
          </a:bodyPr>
          <a:p>
            <a:r>
              <a:rPr lang="zh-CN" altLang="en-US" b="1">
                <a:solidFill>
                  <a:schemeClr val="bg1"/>
                </a:solidFill>
              </a:rPr>
              <a:t>表面外观检测</a:t>
            </a:r>
            <a:endParaRPr lang="zh-CN" altLang="en-US" b="1">
              <a:solidFill>
                <a:schemeClr val="bg1"/>
              </a:solidFill>
            </a:endParaRPr>
          </a:p>
        </p:txBody>
      </p:sp>
      <p:sp>
        <p:nvSpPr>
          <p:cNvPr id="19" name="文本框 18"/>
          <p:cNvSpPr txBox="1"/>
          <p:nvPr>
            <p:custDataLst>
              <p:tags r:id="rId9"/>
            </p:custDataLst>
          </p:nvPr>
        </p:nvSpPr>
        <p:spPr>
          <a:xfrm>
            <a:off x="353060" y="4191000"/>
            <a:ext cx="549910" cy="1476375"/>
          </a:xfrm>
          <a:prstGeom prst="rect">
            <a:avLst/>
          </a:prstGeom>
          <a:noFill/>
        </p:spPr>
        <p:txBody>
          <a:bodyPr wrap="square" rtlCol="0">
            <a:spAutoFit/>
          </a:bodyPr>
          <a:p>
            <a:r>
              <a:rPr lang="zh-CN" altLang="en-US" b="1">
                <a:solidFill>
                  <a:schemeClr val="bg1"/>
                </a:solidFill>
              </a:rPr>
              <a:t>粗糙度检测</a:t>
            </a:r>
            <a:endParaRPr lang="zh-CN" altLang="en-US" b="1">
              <a:solidFill>
                <a:schemeClr val="bg1"/>
              </a:solidFill>
            </a:endParaRPr>
          </a:p>
        </p:txBody>
      </p:sp>
      <p:pic>
        <p:nvPicPr>
          <p:cNvPr id="21" name="图片 20"/>
          <p:cNvPicPr>
            <a:picLocks noChangeAspect="1"/>
          </p:cNvPicPr>
          <p:nvPr>
            <p:custDataLst>
              <p:tags r:id="rId10"/>
            </p:custDataLst>
          </p:nvPr>
        </p:nvPicPr>
        <p:blipFill>
          <a:blip r:embed="rId11" cstate="print"/>
          <a:stretch>
            <a:fillRect/>
          </a:stretch>
        </p:blipFill>
        <p:spPr>
          <a:xfrm>
            <a:off x="4775200" y="3946525"/>
            <a:ext cx="3205480" cy="2101215"/>
          </a:xfrm>
          <a:prstGeom prst="rect">
            <a:avLst/>
          </a:prstGeom>
        </p:spPr>
      </p:pic>
      <p:sp>
        <p:nvSpPr>
          <p:cNvPr id="23" name="文本框 22"/>
          <p:cNvSpPr txBox="1"/>
          <p:nvPr>
            <p:custDataLst>
              <p:tags r:id="rId12"/>
            </p:custDataLst>
          </p:nvPr>
        </p:nvSpPr>
        <p:spPr>
          <a:xfrm>
            <a:off x="4775136" y="6049276"/>
            <a:ext cx="3045460" cy="521970"/>
          </a:xfrm>
          <a:prstGeom prst="rect">
            <a:avLst/>
          </a:prstGeom>
          <a:noFill/>
        </p:spPr>
        <p:txBody>
          <a:bodyPr wrap="square" rtlCol="0">
            <a:spAutoFit/>
          </a:bodyPr>
          <a:p>
            <a:pPr algn="ctr"/>
            <a:r>
              <a:rPr lang="zh-CN" sz="1400" b="1" dirty="0">
                <a:solidFill>
                  <a:schemeClr val="bg1"/>
                </a:solidFill>
                <a:latin typeface="华文细黑" panose="02010600040101010101" charset="-122"/>
                <a:ea typeface="华文细黑" panose="02010600040101010101" charset="-122"/>
                <a:cs typeface="华文细黑" panose="02010600040101010101" charset="-122"/>
              </a:rPr>
              <a:t>手持式粗糙度测试仪</a:t>
            </a:r>
            <a:endParaRPr lang="zh-CN" altLang="en-US" sz="1400" b="1" dirty="0">
              <a:solidFill>
                <a:schemeClr val="bg1"/>
              </a:solidFill>
              <a:latin typeface="华文细黑" panose="02010600040101010101" charset="-122"/>
              <a:ea typeface="华文细黑" panose="02010600040101010101" charset="-122"/>
              <a:cs typeface="华文细黑" panose="02010600040101010101" charset="-122"/>
            </a:endParaRPr>
          </a:p>
          <a:p>
            <a:pPr algn="ctr"/>
            <a:r>
              <a:rPr lang="en-US" altLang="zh-CN" sz="1400" dirty="0">
                <a:solidFill>
                  <a:schemeClr val="bg1"/>
                </a:solidFill>
                <a:ea typeface="微软雅黑" panose="020B0503020204020204" pitchFamily="34" charset="-122"/>
                <a:cs typeface="+mn-lt"/>
                <a:sym typeface="+mn-ea"/>
              </a:rPr>
              <a:t>Handheld Roughness Tester</a:t>
            </a:r>
            <a:endParaRPr lang="en-US" altLang="zh-CN" sz="1400" dirty="0">
              <a:solidFill>
                <a:schemeClr val="bg1"/>
              </a:solidFill>
              <a:ea typeface="微软雅黑" panose="020B0503020204020204" pitchFamily="34" charset="-122"/>
              <a:cs typeface="+mn-lt"/>
              <a:sym typeface="+mn-ea"/>
            </a:endParaRPr>
          </a:p>
        </p:txBody>
      </p:sp>
      <p:sp>
        <p:nvSpPr>
          <p:cNvPr id="24" name="文本框 23"/>
          <p:cNvSpPr txBox="1"/>
          <p:nvPr>
            <p:custDataLst>
              <p:tags r:id="rId13"/>
            </p:custDataLst>
          </p:nvPr>
        </p:nvSpPr>
        <p:spPr>
          <a:xfrm>
            <a:off x="8129270" y="3098165"/>
            <a:ext cx="549910" cy="1476375"/>
          </a:xfrm>
          <a:prstGeom prst="rect">
            <a:avLst/>
          </a:prstGeom>
          <a:noFill/>
        </p:spPr>
        <p:txBody>
          <a:bodyPr wrap="square" rtlCol="0">
            <a:spAutoFit/>
          </a:bodyPr>
          <a:p>
            <a:r>
              <a:rPr lang="zh-CN" altLang="en-US" b="1">
                <a:solidFill>
                  <a:schemeClr val="bg1"/>
                </a:solidFill>
              </a:rPr>
              <a:t>破坏性测试</a:t>
            </a:r>
            <a:endParaRPr lang="zh-CN" altLang="en-US" b="1">
              <a:solidFill>
                <a:schemeClr val="bg1"/>
              </a:solidFill>
            </a:endParaRPr>
          </a:p>
        </p:txBody>
      </p:sp>
      <p:pic>
        <p:nvPicPr>
          <p:cNvPr id="25" name="图片 24"/>
          <p:cNvPicPr>
            <a:picLocks noChangeAspect="1"/>
          </p:cNvPicPr>
          <p:nvPr>
            <p:custDataLst>
              <p:tags r:id="rId14"/>
            </p:custDataLst>
          </p:nvPr>
        </p:nvPicPr>
        <p:blipFill>
          <a:blip r:embed="rId15"/>
          <a:stretch>
            <a:fillRect/>
          </a:stretch>
        </p:blipFill>
        <p:spPr>
          <a:xfrm>
            <a:off x="8679180" y="1198245"/>
            <a:ext cx="3352165" cy="2218690"/>
          </a:xfrm>
          <a:prstGeom prst="rect">
            <a:avLst/>
          </a:prstGeom>
          <a:solidFill>
            <a:srgbClr val="004E9E"/>
          </a:solidFill>
          <a:ln w="38100">
            <a:noFill/>
          </a:ln>
        </p:spPr>
      </p:pic>
      <p:sp>
        <p:nvSpPr>
          <p:cNvPr id="27" name="文本框 26"/>
          <p:cNvSpPr txBox="1"/>
          <p:nvPr>
            <p:custDataLst>
              <p:tags r:id="rId16"/>
            </p:custDataLst>
          </p:nvPr>
        </p:nvSpPr>
        <p:spPr>
          <a:xfrm>
            <a:off x="8681401" y="3434346"/>
            <a:ext cx="3350260" cy="521970"/>
          </a:xfrm>
          <a:prstGeom prst="rect">
            <a:avLst/>
          </a:prstGeom>
          <a:noFill/>
        </p:spPr>
        <p:txBody>
          <a:bodyPr wrap="square" rtlCol="0">
            <a:spAutoFit/>
          </a:bodyPr>
          <a:p>
            <a:pPr algn="ctr"/>
            <a:r>
              <a:rPr lang="zh-CN" altLang="en-US" sz="1400" b="1" dirty="0">
                <a:solidFill>
                  <a:schemeClr val="bg1"/>
                </a:solidFill>
                <a:latin typeface="华文细黑" panose="02010600040101010101" charset="-122"/>
                <a:ea typeface="华文细黑" panose="02010600040101010101" charset="-122"/>
                <a:cs typeface="微软雅黑" panose="020B0503020204020204" pitchFamily="34" charset="-122"/>
              </a:rPr>
              <a:t>落球冲击试验机</a:t>
            </a:r>
            <a:endParaRPr lang="zh-CN" altLang="en-US" sz="1400" b="1" dirty="0">
              <a:solidFill>
                <a:schemeClr val="bg1"/>
              </a:solidFill>
              <a:latin typeface="华文细黑" panose="02010600040101010101" charset="-122"/>
              <a:ea typeface="华文细黑" panose="02010600040101010101" charset="-122"/>
              <a:cs typeface="微软雅黑" panose="020B0503020204020204" pitchFamily="34" charset="-122"/>
            </a:endParaRPr>
          </a:p>
          <a:p>
            <a:pPr algn="ctr"/>
            <a:r>
              <a:rPr lang="en-US" altLang="zh-CN" sz="1400" dirty="0">
                <a:solidFill>
                  <a:schemeClr val="bg1"/>
                </a:solidFill>
                <a:ea typeface="微软雅黑" panose="020B0503020204020204" pitchFamily="34" charset="-122"/>
                <a:cs typeface="+mn-lt"/>
                <a:sym typeface="Calibri" panose="020F0502020204030204" charset="0"/>
              </a:rPr>
              <a:t>Falling ball impact test machine</a:t>
            </a:r>
            <a:endParaRPr lang="en-US" altLang="zh-CN" sz="1400" b="1" dirty="0">
              <a:solidFill>
                <a:schemeClr val="bg1"/>
              </a:solidFill>
              <a:ea typeface="微软雅黑" panose="020B0503020204020204" pitchFamily="34" charset="-122"/>
              <a:cs typeface="+mn-lt"/>
              <a:sym typeface="Calibri" panose="020F0502020204030204" charset="0"/>
            </a:endParaRPr>
          </a:p>
        </p:txBody>
      </p:sp>
      <p:pic>
        <p:nvPicPr>
          <p:cNvPr id="26" name="图片 25"/>
          <p:cNvPicPr>
            <a:picLocks noChangeAspect="1"/>
          </p:cNvPicPr>
          <p:nvPr>
            <p:custDataLst>
              <p:tags r:id="rId17"/>
            </p:custDataLst>
          </p:nvPr>
        </p:nvPicPr>
        <p:blipFill>
          <a:blip r:embed="rId18"/>
          <a:stretch>
            <a:fillRect/>
          </a:stretch>
        </p:blipFill>
        <p:spPr>
          <a:xfrm>
            <a:off x="8767445" y="3946525"/>
            <a:ext cx="3264535" cy="2102485"/>
          </a:xfrm>
          <a:prstGeom prst="rect">
            <a:avLst/>
          </a:prstGeom>
          <a:solidFill>
            <a:srgbClr val="004E9E"/>
          </a:solidFill>
          <a:ln w="38100">
            <a:noFill/>
          </a:ln>
        </p:spPr>
      </p:pic>
      <p:sp>
        <p:nvSpPr>
          <p:cNvPr id="29" name="文本框 28"/>
          <p:cNvSpPr txBox="1"/>
          <p:nvPr>
            <p:custDataLst>
              <p:tags r:id="rId19"/>
            </p:custDataLst>
          </p:nvPr>
        </p:nvSpPr>
        <p:spPr>
          <a:xfrm>
            <a:off x="8797606" y="6049009"/>
            <a:ext cx="3234055" cy="521970"/>
          </a:xfrm>
          <a:prstGeom prst="rect">
            <a:avLst/>
          </a:prstGeom>
          <a:noFill/>
        </p:spPr>
        <p:txBody>
          <a:bodyPr wrap="square" rtlCol="0">
            <a:spAutoFit/>
          </a:bodyPr>
          <a:p>
            <a:pPr algn="ctr"/>
            <a:r>
              <a:rPr lang="en-US" altLang="zh-CN" sz="1400" dirty="0">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400" dirty="0">
                <a:solidFill>
                  <a:schemeClr val="bg1"/>
                </a:solidFill>
                <a:latin typeface="华文细黑" panose="02010600040101010101" charset="-122"/>
                <a:ea typeface="华文细黑" panose="02010600040101010101" charset="-122"/>
                <a:cs typeface="华文细黑" panose="02010600040101010101" charset="-122"/>
              </a:rPr>
              <a:t> </a:t>
            </a:r>
            <a:r>
              <a:rPr lang="zh-CN" altLang="en-US" sz="1400" b="1" dirty="0">
                <a:solidFill>
                  <a:schemeClr val="bg1"/>
                </a:solidFill>
                <a:latin typeface="华文细黑" panose="02010600040101010101" charset="-122"/>
                <a:ea typeface="华文细黑" panose="02010600040101010101" charset="-122"/>
                <a:cs typeface="华文细黑" panose="02010600040101010101" charset="-122"/>
              </a:rPr>
              <a:t>单压试验机</a:t>
            </a:r>
            <a:r>
              <a:rPr lang="en-US" altLang="zh-CN" sz="1400" b="1" dirty="0">
                <a:solidFill>
                  <a:schemeClr val="bg1"/>
                </a:solidFill>
                <a:latin typeface="华文细黑" panose="02010600040101010101" charset="-122"/>
                <a:ea typeface="华文细黑" panose="02010600040101010101" charset="-122"/>
                <a:cs typeface="华文细黑" panose="02010600040101010101" charset="-122"/>
              </a:rPr>
              <a:t>                   </a:t>
            </a:r>
            <a:endParaRPr lang="en-US" altLang="zh-CN" sz="1400" b="1" dirty="0">
              <a:solidFill>
                <a:schemeClr val="bg1"/>
              </a:solidFill>
              <a:latin typeface="华文细黑" panose="02010600040101010101" charset="-122"/>
              <a:ea typeface="华文细黑" panose="02010600040101010101" charset="-122"/>
              <a:cs typeface="华文细黑" panose="02010600040101010101" charset="-122"/>
            </a:endParaRPr>
          </a:p>
          <a:p>
            <a:pPr algn="ctr"/>
            <a:r>
              <a:rPr lang="en-US" altLang="zh-CN" sz="1400" b="1" dirty="0">
                <a:solidFill>
                  <a:schemeClr val="bg1"/>
                </a:solidFill>
                <a:latin typeface="华文细黑" panose="02010600040101010101" charset="-122"/>
                <a:ea typeface="华文细黑" panose="02010600040101010101" charset="-122"/>
                <a:cs typeface="华文细黑" panose="02010600040101010101" charset="-122"/>
              </a:rPr>
              <a:t> </a:t>
            </a:r>
            <a:r>
              <a:rPr lang="en-US" altLang="zh-CN" sz="1400" dirty="0">
                <a:solidFill>
                  <a:schemeClr val="bg1"/>
                </a:solidFill>
                <a:ea typeface="华文细黑" panose="02010600040101010101" charset="-122"/>
                <a:cs typeface="+mn-lt"/>
                <a:sym typeface="+mn-ea"/>
              </a:rPr>
              <a:t>Compression testing machine</a:t>
            </a:r>
            <a:r>
              <a:rPr lang="en-US" altLang="zh-CN" sz="1400" b="1" dirty="0">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400" b="1"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28"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custDataLst>
              <p:tags r:id="rId1"/>
            </p:custDataLst>
          </p:nvPr>
        </p:nvSpPr>
        <p:spPr>
          <a:xfrm>
            <a:off x="0" y="0"/>
            <a:ext cx="12192000" cy="6858000"/>
          </a:xfrm>
          <a:prstGeom prst="rect">
            <a:avLst/>
          </a:prstGeom>
          <a:gradFill>
            <a:gsLst>
              <a:gs pos="37000">
                <a:srgbClr val="004E9E"/>
              </a:gs>
              <a:gs pos="52000">
                <a:srgbClr val="004E9E"/>
              </a:gs>
              <a:gs pos="18000">
                <a:srgbClr val="004E9E"/>
              </a:gs>
              <a:gs pos="58000">
                <a:srgbClr val="004E9E"/>
              </a:gs>
              <a:gs pos="100000">
                <a:srgbClr val="FFFFFF">
                  <a:alpha val="2400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sp>
        <p:nvSpPr>
          <p:cNvPr id="4" name="Content Placeholder 2"/>
          <p:cNvSpPr txBox="1"/>
          <p:nvPr/>
        </p:nvSpPr>
        <p:spPr>
          <a:xfrm>
            <a:off x="4980305" y="219710"/>
            <a:ext cx="3352165" cy="60071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chemeClr val="bg1"/>
                </a:solidFill>
                <a:latin typeface="思源黑体 Medium" panose="020B0600000000000000" pitchFamily="34" charset="-122"/>
                <a:ea typeface="思源黑体 Medium" panose="020B0600000000000000" pitchFamily="34" charset="-122"/>
              </a:rPr>
              <a:t>检测设备</a:t>
            </a:r>
            <a:endParaRPr lang="zh-CN" altLang="en-US" sz="3200" b="1" dirty="0">
              <a:solidFill>
                <a:schemeClr val="bg1"/>
              </a:solidFill>
              <a:latin typeface="思源黑体 Medium" panose="020B0600000000000000" pitchFamily="34" charset="-122"/>
              <a:ea typeface="思源黑体 Medium" panose="020B0600000000000000" pitchFamily="34" charset="-122"/>
            </a:endParaRPr>
          </a:p>
        </p:txBody>
      </p:sp>
      <p:sp>
        <p:nvSpPr>
          <p:cNvPr id="5" name="Content Placeholder 2"/>
          <p:cNvSpPr txBox="1"/>
          <p:nvPr/>
        </p:nvSpPr>
        <p:spPr>
          <a:xfrm>
            <a:off x="4575175" y="649605"/>
            <a:ext cx="5300345"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b="1" spc="300" dirty="0">
                <a:solidFill>
                  <a:schemeClr val="bg1"/>
                </a:solidFill>
                <a:latin typeface="思源黑体 Medium" panose="020B0600000000000000" pitchFamily="34" charset="-122"/>
                <a:ea typeface="思源黑体 Medium" panose="020B0600000000000000" pitchFamily="34" charset="-122"/>
              </a:rPr>
              <a:t>Inspection device</a:t>
            </a:r>
            <a:r>
              <a:rPr lang="en-US" sz="1800" b="1" spc="300" dirty="0">
                <a:solidFill>
                  <a:srgbClr val="004E9E"/>
                </a:solidFill>
                <a:latin typeface="思源黑体 Medium" panose="020B0600000000000000" pitchFamily="34" charset="-122"/>
                <a:ea typeface="思源黑体 Medium" panose="020B0600000000000000" pitchFamily="34" charset="-122"/>
              </a:rPr>
              <a:t> </a:t>
            </a:r>
            <a:endParaRPr lang="en-US" sz="1800" b="1" spc="300" dirty="0">
              <a:solidFill>
                <a:srgbClr val="004E9E"/>
              </a:solidFill>
              <a:latin typeface="思源黑体 Medium" panose="020B0600000000000000" pitchFamily="34" charset="-122"/>
              <a:ea typeface="思源黑体 Medium" panose="020B0600000000000000" pitchFamily="34" charset="-122"/>
            </a:endParaRPr>
          </a:p>
        </p:txBody>
      </p:sp>
      <p:pic>
        <p:nvPicPr>
          <p:cNvPr id="2" name="图片 1"/>
          <p:cNvPicPr>
            <a:picLocks noChangeAspect="1"/>
          </p:cNvPicPr>
          <p:nvPr>
            <p:custDataLst>
              <p:tags r:id="rId2"/>
            </p:custDataLst>
          </p:nvPr>
        </p:nvPicPr>
        <p:blipFill rotWithShape="1">
          <a:blip r:embed="rId3"/>
          <a:srcRect l="2915"/>
          <a:stretch>
            <a:fillRect/>
          </a:stretch>
        </p:blipFill>
        <p:spPr>
          <a:xfrm>
            <a:off x="885825" y="3978275"/>
            <a:ext cx="2987040" cy="2232660"/>
          </a:xfrm>
          <a:prstGeom prst="rect">
            <a:avLst/>
          </a:prstGeom>
          <a:ln w="38100">
            <a:noFill/>
          </a:ln>
        </p:spPr>
      </p:pic>
      <p:sp>
        <p:nvSpPr>
          <p:cNvPr id="9" name="文本框 8"/>
          <p:cNvSpPr txBox="1"/>
          <p:nvPr>
            <p:custDataLst>
              <p:tags r:id="rId4"/>
            </p:custDataLst>
          </p:nvPr>
        </p:nvSpPr>
        <p:spPr>
          <a:xfrm>
            <a:off x="944245" y="6236335"/>
            <a:ext cx="2869565" cy="521970"/>
          </a:xfrm>
          <a:prstGeom prst="rect">
            <a:avLst/>
          </a:prstGeom>
          <a:noFill/>
        </p:spPr>
        <p:txBody>
          <a:bodyPr wrap="square" rtlCol="0">
            <a:spAutoFit/>
          </a:bodyPr>
          <a:p>
            <a:pPr algn="ctr"/>
            <a:r>
              <a:rPr lang="zh-CN" altLang="en-US" sz="1400" b="1" dirty="0">
                <a:solidFill>
                  <a:schemeClr val="bg1"/>
                </a:solidFill>
                <a:latin typeface="华文细黑" panose="02010600040101010101" charset="-122"/>
                <a:ea typeface="华文细黑" panose="02010600040101010101" charset="-122"/>
                <a:cs typeface="华文细黑" panose="02010600040101010101" charset="-122"/>
              </a:rPr>
              <a:t>定向仪</a:t>
            </a:r>
            <a:r>
              <a:rPr lang="en-US" altLang="zh-CN" sz="1400" b="1" dirty="0">
                <a:solidFill>
                  <a:schemeClr val="bg1"/>
                </a:solidFill>
                <a:latin typeface="华文细黑" panose="02010600040101010101" charset="-122"/>
                <a:ea typeface="华文细黑" panose="02010600040101010101" charset="-122"/>
                <a:cs typeface="华文细黑" panose="02010600040101010101" charset="-122"/>
              </a:rPr>
              <a:t> </a:t>
            </a:r>
            <a:r>
              <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1400" dirty="0">
                <a:solidFill>
                  <a:schemeClr val="bg1"/>
                </a:solidFill>
                <a:ea typeface="微软雅黑" panose="020B0503020204020204" pitchFamily="34" charset="-122"/>
                <a:cs typeface="+mn-lt"/>
                <a:sym typeface="+mn-ea"/>
              </a:rPr>
              <a:t>Orientation Device</a:t>
            </a:r>
            <a:endParaRPr lang="en-US" altLang="zh-CN" sz="1400" b="1" dirty="0">
              <a:solidFill>
                <a:schemeClr val="bg1"/>
              </a:solidFill>
              <a:ea typeface="微软雅黑" panose="020B0503020204020204" pitchFamily="34" charset="-122"/>
              <a:cs typeface="+mn-lt"/>
              <a:sym typeface="+mn-ea"/>
            </a:endParaRPr>
          </a:p>
        </p:txBody>
      </p:sp>
      <p:sp>
        <p:nvSpPr>
          <p:cNvPr id="7" name="文本框 6"/>
          <p:cNvSpPr txBox="1"/>
          <p:nvPr>
            <p:custDataLst>
              <p:tags r:id="rId5"/>
            </p:custDataLst>
          </p:nvPr>
        </p:nvSpPr>
        <p:spPr>
          <a:xfrm>
            <a:off x="353060" y="3253740"/>
            <a:ext cx="549910" cy="645160"/>
          </a:xfrm>
          <a:prstGeom prst="rect">
            <a:avLst/>
          </a:prstGeom>
          <a:noFill/>
        </p:spPr>
        <p:txBody>
          <a:bodyPr wrap="square" rtlCol="0">
            <a:spAutoFit/>
          </a:bodyPr>
          <a:p>
            <a:r>
              <a:rPr lang="zh-CN" altLang="en-US" b="1">
                <a:solidFill>
                  <a:schemeClr val="bg1"/>
                </a:solidFill>
              </a:rPr>
              <a:t>其他</a:t>
            </a:r>
            <a:endParaRPr lang="zh-CN" altLang="en-US" b="1">
              <a:solidFill>
                <a:schemeClr val="bg1"/>
              </a:solidFill>
            </a:endParaRPr>
          </a:p>
        </p:txBody>
      </p:sp>
      <p:sp>
        <p:nvSpPr>
          <p:cNvPr id="17" name="文本框 16"/>
          <p:cNvSpPr txBox="1"/>
          <p:nvPr>
            <p:custDataLst>
              <p:tags r:id="rId6"/>
            </p:custDataLst>
          </p:nvPr>
        </p:nvSpPr>
        <p:spPr>
          <a:xfrm>
            <a:off x="1003300" y="3244215"/>
            <a:ext cx="2869565" cy="521970"/>
          </a:xfrm>
          <a:prstGeom prst="rect">
            <a:avLst/>
          </a:prstGeom>
          <a:noFill/>
        </p:spPr>
        <p:txBody>
          <a:bodyPr wrap="square" rtlCol="0">
            <a:spAutoFit/>
          </a:bodyPr>
          <a:p>
            <a:pPr algn="ctr"/>
            <a:r>
              <a:rPr sz="1400" b="1" dirty="0">
                <a:solidFill>
                  <a:schemeClr val="bg1"/>
                </a:solidFill>
              </a:rPr>
              <a:t>V棱镜折射仪</a:t>
            </a:r>
            <a:r>
              <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1400" dirty="0">
                <a:solidFill>
                  <a:schemeClr val="bg1"/>
                </a:solidFill>
                <a:ea typeface="微软雅黑" panose="020B0503020204020204" pitchFamily="34" charset="-122"/>
                <a:cs typeface="+mn-lt"/>
                <a:sym typeface="+mn-ea"/>
              </a:rPr>
              <a:t>V-prism Refractometer</a:t>
            </a:r>
            <a:endParaRPr lang="en-US" altLang="zh-CN" sz="1400" dirty="0">
              <a:solidFill>
                <a:schemeClr val="bg1"/>
              </a:solidFill>
              <a:ea typeface="微软雅黑" panose="020B0503020204020204" pitchFamily="34" charset="-122"/>
              <a:cs typeface="+mn-lt"/>
              <a:sym typeface="+mn-ea"/>
            </a:endParaRPr>
          </a:p>
        </p:txBody>
      </p:sp>
      <p:sp>
        <p:nvSpPr>
          <p:cNvPr id="19" name="文本框 18"/>
          <p:cNvSpPr txBox="1"/>
          <p:nvPr>
            <p:custDataLst>
              <p:tags r:id="rId7"/>
            </p:custDataLst>
          </p:nvPr>
        </p:nvSpPr>
        <p:spPr>
          <a:xfrm>
            <a:off x="4680585" y="3244215"/>
            <a:ext cx="2869565" cy="521970"/>
          </a:xfrm>
          <a:prstGeom prst="rect">
            <a:avLst/>
          </a:prstGeom>
          <a:noFill/>
        </p:spPr>
        <p:txBody>
          <a:bodyPr wrap="square" rtlCol="0">
            <a:spAutoFit/>
          </a:bodyPr>
          <a:p>
            <a:pPr algn="ctr"/>
            <a:r>
              <a:rPr lang="zh-CN" altLang="en-US" sz="1400" b="1" dirty="0">
                <a:solidFill>
                  <a:schemeClr val="bg1"/>
                </a:solidFill>
                <a:latin typeface="华文细黑" panose="02010600040101010101" charset="-122"/>
                <a:ea typeface="华文细黑" panose="02010600040101010101" charset="-122"/>
                <a:cs typeface="华文细黑" panose="02010600040101010101" charset="-122"/>
              </a:rPr>
              <a:t>应力仪</a:t>
            </a:r>
            <a:r>
              <a:rPr lang="en-US" altLang="zh-CN" sz="1400" b="1" dirty="0">
                <a:solidFill>
                  <a:schemeClr val="bg1"/>
                </a:solidFill>
                <a:latin typeface="华文细黑" panose="02010600040101010101" charset="-122"/>
                <a:ea typeface="华文细黑" panose="02010600040101010101" charset="-122"/>
                <a:cs typeface="华文细黑" panose="02010600040101010101" charset="-122"/>
              </a:rPr>
              <a:t> </a:t>
            </a:r>
            <a:r>
              <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1400" dirty="0">
                <a:solidFill>
                  <a:schemeClr val="bg1"/>
                </a:solidFill>
                <a:ea typeface="微软雅黑" panose="020B0503020204020204" pitchFamily="34" charset="-122"/>
                <a:cs typeface="+mn-lt"/>
                <a:sym typeface="+mn-ea"/>
              </a:rPr>
              <a:t>Stress Meter</a:t>
            </a:r>
            <a:endParaRPr lang="en-US" altLang="zh-CN" sz="1400" dirty="0">
              <a:solidFill>
                <a:schemeClr val="bg1"/>
              </a:solidFill>
              <a:ea typeface="微软雅黑" panose="020B0503020204020204" pitchFamily="34" charset="-122"/>
              <a:cs typeface="+mn-lt"/>
              <a:sym typeface="+mn-ea"/>
            </a:endParaRPr>
          </a:p>
        </p:txBody>
      </p:sp>
      <p:sp>
        <p:nvSpPr>
          <p:cNvPr id="20" name="文本框 19"/>
          <p:cNvSpPr txBox="1"/>
          <p:nvPr>
            <p:custDataLst>
              <p:tags r:id="rId8"/>
            </p:custDataLst>
          </p:nvPr>
        </p:nvSpPr>
        <p:spPr>
          <a:xfrm>
            <a:off x="8585200" y="3253740"/>
            <a:ext cx="2869565" cy="521970"/>
          </a:xfrm>
          <a:prstGeom prst="rect">
            <a:avLst/>
          </a:prstGeom>
          <a:noFill/>
        </p:spPr>
        <p:txBody>
          <a:bodyPr wrap="square" rtlCol="0">
            <a:spAutoFit/>
          </a:bodyPr>
          <a:p>
            <a:pPr algn="ctr"/>
            <a:r>
              <a:rPr lang="zh-CN" altLang="en-US" sz="1400" b="1" dirty="0">
                <a:solidFill>
                  <a:schemeClr val="bg1"/>
                </a:solidFill>
                <a:latin typeface="华文细黑" panose="02010600040101010101" charset="-122"/>
                <a:ea typeface="华文细黑" panose="02010600040101010101" charset="-122"/>
                <a:cs typeface="华文细黑" panose="02010600040101010101" charset="-122"/>
              </a:rPr>
              <a:t>光学测角比较仪</a:t>
            </a:r>
            <a:r>
              <a:rPr lang="en-US" altLang="zh-CN" sz="1400" b="1" dirty="0">
                <a:solidFill>
                  <a:schemeClr val="bg1"/>
                </a:solidFill>
                <a:latin typeface="华文细黑" panose="02010600040101010101" charset="-122"/>
                <a:ea typeface="华文细黑" panose="02010600040101010101" charset="-122"/>
                <a:cs typeface="华文细黑" panose="02010600040101010101" charset="-122"/>
              </a:rPr>
              <a:t> </a:t>
            </a:r>
            <a:r>
              <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1400" dirty="0">
                <a:solidFill>
                  <a:schemeClr val="bg1"/>
                </a:solidFill>
                <a:ea typeface="微软雅黑" panose="020B0503020204020204" pitchFamily="34" charset="-122"/>
                <a:cs typeface="+mn-lt"/>
                <a:sym typeface="+mn-ea"/>
              </a:rPr>
              <a:t>Optical Angle Comparator</a:t>
            </a:r>
            <a:endParaRPr lang="en-US" altLang="zh-CN" sz="1400" dirty="0">
              <a:solidFill>
                <a:schemeClr val="bg1"/>
              </a:solidFill>
              <a:ea typeface="微软雅黑" panose="020B0503020204020204" pitchFamily="34" charset="-122"/>
              <a:cs typeface="+mn-lt"/>
              <a:sym typeface="+mn-ea"/>
            </a:endParaRPr>
          </a:p>
        </p:txBody>
      </p:sp>
      <p:sp>
        <p:nvSpPr>
          <p:cNvPr id="21" name="文本框 20"/>
          <p:cNvSpPr txBox="1"/>
          <p:nvPr>
            <p:custDataLst>
              <p:tags r:id="rId9"/>
            </p:custDataLst>
          </p:nvPr>
        </p:nvSpPr>
        <p:spPr>
          <a:xfrm>
            <a:off x="4708525" y="6242050"/>
            <a:ext cx="2869565" cy="521970"/>
          </a:xfrm>
          <a:prstGeom prst="rect">
            <a:avLst/>
          </a:prstGeom>
          <a:noFill/>
        </p:spPr>
        <p:txBody>
          <a:bodyPr wrap="square" rtlCol="0">
            <a:spAutoFit/>
          </a:bodyPr>
          <a:p>
            <a:pPr algn="ctr"/>
            <a:r>
              <a:rPr lang="zh-CN" sz="1400" b="1" dirty="0">
                <a:solidFill>
                  <a:schemeClr val="bg1"/>
                </a:solidFill>
                <a:latin typeface="华文细黑" panose="02010600040101010101" charset="-122"/>
                <a:ea typeface="华文细黑" panose="02010600040101010101" charset="-122"/>
                <a:cs typeface="华文细黑" panose="02010600040101010101" charset="-122"/>
              </a:rPr>
              <a:t>偏芯仪</a:t>
            </a:r>
            <a:r>
              <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1400" dirty="0">
                <a:solidFill>
                  <a:schemeClr val="bg1"/>
                </a:solidFill>
                <a:ea typeface="微软雅黑" panose="020B0503020204020204" pitchFamily="34" charset="-122"/>
                <a:cs typeface="+mn-lt"/>
                <a:sym typeface="+mn-ea"/>
              </a:rPr>
              <a:t>Core Deviator</a:t>
            </a:r>
            <a:endParaRPr lang="en-US" altLang="zh-CN" sz="1400" dirty="0">
              <a:solidFill>
                <a:schemeClr val="bg1"/>
              </a:solidFill>
              <a:ea typeface="微软雅黑" panose="020B0503020204020204" pitchFamily="34" charset="-122"/>
              <a:cs typeface="+mn-lt"/>
              <a:sym typeface="+mn-ea"/>
            </a:endParaRPr>
          </a:p>
        </p:txBody>
      </p:sp>
      <p:sp>
        <p:nvSpPr>
          <p:cNvPr id="22" name="文本框 21"/>
          <p:cNvSpPr txBox="1"/>
          <p:nvPr>
            <p:custDataLst>
              <p:tags r:id="rId10"/>
            </p:custDataLst>
          </p:nvPr>
        </p:nvSpPr>
        <p:spPr>
          <a:xfrm>
            <a:off x="8585200" y="6242050"/>
            <a:ext cx="2869565" cy="521970"/>
          </a:xfrm>
          <a:prstGeom prst="rect">
            <a:avLst/>
          </a:prstGeom>
          <a:noFill/>
        </p:spPr>
        <p:txBody>
          <a:bodyPr wrap="square" rtlCol="0">
            <a:spAutoFit/>
          </a:bodyPr>
          <a:p>
            <a:pPr algn="ctr"/>
            <a:r>
              <a:rPr lang="zh-CN" altLang="en-US" sz="1400" b="1" dirty="0">
                <a:solidFill>
                  <a:schemeClr val="bg1"/>
                </a:solidFill>
                <a:latin typeface="华文细黑" panose="02010600040101010101" charset="-122"/>
                <a:ea typeface="华文细黑" panose="02010600040101010101" charset="-122"/>
                <a:cs typeface="华文细黑" panose="02010600040101010101" charset="-122"/>
              </a:rPr>
              <a:t>水滴角测试仪</a:t>
            </a:r>
            <a:r>
              <a:rPr lang="en-US" altLang="zh-CN" sz="1400" b="1" dirty="0">
                <a:solidFill>
                  <a:schemeClr val="bg1"/>
                </a:solidFill>
                <a:latin typeface="华文细黑" panose="02010600040101010101" charset="-122"/>
                <a:ea typeface="华文细黑" panose="02010600040101010101" charset="-122"/>
                <a:cs typeface="华文细黑" panose="02010600040101010101" charset="-122"/>
              </a:rPr>
              <a:t> </a:t>
            </a:r>
            <a:r>
              <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                     </a:t>
            </a:r>
            <a:endParaRPr lang="en-US" altLang="zh-CN" sz="1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algn="ctr"/>
            <a:r>
              <a:rPr lang="en-US" altLang="zh-CN" sz="1400" dirty="0">
                <a:solidFill>
                  <a:schemeClr val="bg1"/>
                </a:solidFill>
                <a:ea typeface="微软雅黑" panose="020B0503020204020204" pitchFamily="34" charset="-122"/>
                <a:cs typeface="+mn-lt"/>
                <a:sym typeface="+mn-ea"/>
              </a:rPr>
              <a:t>Water Droplet Angle Tester</a:t>
            </a:r>
            <a:endParaRPr lang="en-US" altLang="zh-CN" sz="1400" dirty="0">
              <a:solidFill>
                <a:schemeClr val="bg1"/>
              </a:solidFill>
              <a:ea typeface="微软雅黑" panose="020B0503020204020204" pitchFamily="34" charset="-122"/>
              <a:cs typeface="+mn-lt"/>
              <a:sym typeface="+mn-ea"/>
            </a:endParaRPr>
          </a:p>
        </p:txBody>
      </p:sp>
      <p:pic>
        <p:nvPicPr>
          <p:cNvPr id="24" name="图片 23" descr="2"/>
          <p:cNvPicPr>
            <a:picLocks noChangeAspect="1"/>
          </p:cNvPicPr>
          <p:nvPr>
            <p:custDataLst>
              <p:tags r:id="rId11"/>
            </p:custDataLst>
          </p:nvPr>
        </p:nvPicPr>
        <p:blipFill>
          <a:blip r:embed="rId12" cstate="print"/>
          <a:stretch>
            <a:fillRect/>
          </a:stretch>
        </p:blipFill>
        <p:spPr>
          <a:xfrm>
            <a:off x="8329930" y="3978275"/>
            <a:ext cx="3380740" cy="2232660"/>
          </a:xfrm>
          <a:prstGeom prst="rect">
            <a:avLst/>
          </a:prstGeom>
        </p:spPr>
      </p:pic>
      <p:pic>
        <p:nvPicPr>
          <p:cNvPr id="25" name="图片 24"/>
          <p:cNvPicPr>
            <a:picLocks noChangeAspect="1"/>
          </p:cNvPicPr>
          <p:nvPr/>
        </p:nvPicPr>
        <p:blipFill>
          <a:blip r:embed="rId13"/>
          <a:stretch>
            <a:fillRect/>
          </a:stretch>
        </p:blipFill>
        <p:spPr>
          <a:xfrm>
            <a:off x="4455795" y="1149985"/>
            <a:ext cx="3386455" cy="2096770"/>
          </a:xfrm>
          <a:prstGeom prst="rect">
            <a:avLst/>
          </a:prstGeom>
        </p:spPr>
      </p:pic>
      <p:pic>
        <p:nvPicPr>
          <p:cNvPr id="26" name="图片 25"/>
          <p:cNvPicPr>
            <a:picLocks noChangeAspect="1"/>
          </p:cNvPicPr>
          <p:nvPr/>
        </p:nvPicPr>
        <p:blipFill>
          <a:blip r:embed="rId14"/>
          <a:stretch>
            <a:fillRect/>
          </a:stretch>
        </p:blipFill>
        <p:spPr>
          <a:xfrm>
            <a:off x="885825" y="1150620"/>
            <a:ext cx="2998470" cy="2096135"/>
          </a:xfrm>
          <a:prstGeom prst="rect">
            <a:avLst/>
          </a:prstGeom>
        </p:spPr>
      </p:pic>
      <p:pic>
        <p:nvPicPr>
          <p:cNvPr id="27" name="图片 26"/>
          <p:cNvPicPr>
            <a:picLocks noChangeAspect="1"/>
          </p:cNvPicPr>
          <p:nvPr/>
        </p:nvPicPr>
        <p:blipFill>
          <a:blip r:embed="rId15"/>
          <a:stretch>
            <a:fillRect/>
          </a:stretch>
        </p:blipFill>
        <p:spPr>
          <a:xfrm>
            <a:off x="8330565" y="1149985"/>
            <a:ext cx="3382645" cy="2096770"/>
          </a:xfrm>
          <a:prstGeom prst="rect">
            <a:avLst/>
          </a:prstGeom>
        </p:spPr>
      </p:pic>
      <p:pic>
        <p:nvPicPr>
          <p:cNvPr id="33797" name="内容占位符 2"/>
          <p:cNvPicPr>
            <a:picLocks noGrp="1" noChangeAspect="1"/>
          </p:cNvPicPr>
          <p:nvPr>
            <p:ph idx="1"/>
            <p:custDataLst>
              <p:tags r:id="rId16"/>
            </p:custDataLst>
          </p:nvPr>
        </p:nvPicPr>
        <p:blipFill>
          <a:blip r:embed="rId17"/>
          <a:stretch>
            <a:fillRect/>
          </a:stretch>
        </p:blipFill>
        <p:spPr>
          <a:xfrm>
            <a:off x="4455795" y="3978275"/>
            <a:ext cx="3386455" cy="225806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8" grpId="0" bldLvl="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矩形 27"/>
          <p:cNvSpPr/>
          <p:nvPr/>
        </p:nvSpPr>
        <p:spPr>
          <a:xfrm>
            <a:off x="0" y="0"/>
            <a:ext cx="12192000" cy="685800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pic>
        <p:nvPicPr>
          <p:cNvPr id="10" name="世界地图"/>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667250" y="1931035"/>
            <a:ext cx="7281545" cy="4117340"/>
          </a:xfrm>
          <a:prstGeom prst="rect">
            <a:avLst/>
          </a:prstGeom>
          <a:ln>
            <a:noFill/>
          </a:ln>
          <a:effectLst/>
        </p:spPr>
      </p:pic>
      <p:sp>
        <p:nvSpPr>
          <p:cNvPr id="11" name="文本框 10"/>
          <p:cNvSpPr txBox="1"/>
          <p:nvPr/>
        </p:nvSpPr>
        <p:spPr>
          <a:xfrm>
            <a:off x="8778146" y="1190374"/>
            <a:ext cx="2621280" cy="583565"/>
          </a:xfrm>
          <a:prstGeom prst="rect">
            <a:avLst/>
          </a:prstGeom>
          <a:noFill/>
        </p:spPr>
        <p:txBody>
          <a:bodyPr wrap="none" rtlCol="0" anchor="ctr">
            <a:spAutoFit/>
          </a:bodyPr>
          <a:lstStyle/>
          <a:p>
            <a:pPr algn="r"/>
            <a:r>
              <a:rPr lang="en-US" altLang="zh-CN" sz="3200" dirty="0">
                <a:solidFill>
                  <a:schemeClr val="bg1"/>
                </a:solidFill>
                <a:latin typeface="思源黑体 Medium" panose="020B0600000000000000" pitchFamily="34" charset="-122"/>
                <a:ea typeface="思源黑体 Medium" panose="020B0600000000000000" pitchFamily="34" charset="-122"/>
                <a:cs typeface="+mn-ea"/>
                <a:sym typeface="+mn-lt"/>
              </a:rPr>
              <a:t>Distribution</a:t>
            </a:r>
            <a:endParaRPr lang="zh-CN" altLang="en-US" sz="3200" dirty="0">
              <a:solidFill>
                <a:schemeClr val="bg1"/>
              </a:solidFill>
              <a:latin typeface="思源黑体 Medium" panose="020B0600000000000000" pitchFamily="34" charset="-122"/>
              <a:ea typeface="思源黑体 Medium" panose="020B0600000000000000" pitchFamily="34" charset="-122"/>
              <a:cs typeface="+mn-ea"/>
              <a:sym typeface="+mn-lt"/>
            </a:endParaRPr>
          </a:p>
        </p:txBody>
      </p:sp>
      <p:sp>
        <p:nvSpPr>
          <p:cNvPr id="12" name="文本框 11"/>
          <p:cNvSpPr txBox="1"/>
          <p:nvPr/>
        </p:nvSpPr>
        <p:spPr>
          <a:xfrm>
            <a:off x="9218428" y="623924"/>
            <a:ext cx="2123848" cy="583565"/>
          </a:xfrm>
          <a:prstGeom prst="rect">
            <a:avLst/>
          </a:prstGeom>
          <a:noFill/>
        </p:spPr>
        <p:txBody>
          <a:bodyPr wrap="square" rtlCol="0">
            <a:spAutoFit/>
          </a:bodyPr>
          <a:lstStyle/>
          <a:p>
            <a:pPr algn="r"/>
            <a:r>
              <a:rPr lang="zh-CN" altLang="en-US" sz="3200" dirty="0">
                <a:solidFill>
                  <a:schemeClr val="bg1"/>
                </a:solidFill>
                <a:latin typeface="思源黑体 Medium" panose="020B0600000000000000" pitchFamily="34" charset="-122"/>
                <a:ea typeface="思源黑体 Medium" panose="020B0600000000000000" pitchFamily="34" charset="-122"/>
                <a:cs typeface="+mn-ea"/>
                <a:sym typeface="+mn-lt"/>
              </a:rPr>
              <a:t>业务分布</a:t>
            </a:r>
            <a:endParaRPr lang="zh-CN" altLang="en-US" sz="3200" dirty="0">
              <a:solidFill>
                <a:schemeClr val="bg1"/>
              </a:solidFill>
              <a:latin typeface="思源黑体 Medium" panose="020B0600000000000000" pitchFamily="34" charset="-122"/>
              <a:ea typeface="思源黑体 Medium" panose="020B0600000000000000" pitchFamily="34" charset="-122"/>
              <a:cs typeface="+mn-ea"/>
              <a:sym typeface="+mn-lt"/>
            </a:endParaRPr>
          </a:p>
        </p:txBody>
      </p:sp>
      <p:sp>
        <p:nvSpPr>
          <p:cNvPr id="13" name="椭圆 3"/>
          <p:cNvSpPr/>
          <p:nvPr/>
        </p:nvSpPr>
        <p:spPr>
          <a:xfrm>
            <a:off x="10009766" y="3562050"/>
            <a:ext cx="188122" cy="284733"/>
          </a:xfrm>
          <a:custGeom>
            <a:avLst/>
            <a:gdLst/>
            <a:ahLst/>
            <a:cxnLst/>
            <a:rect l="l" t="t" r="r" b="b"/>
            <a:pathLst>
              <a:path w="333028" h="504056">
                <a:moveTo>
                  <a:pt x="166514" y="83913"/>
                </a:moveTo>
                <a:cubicBezTo>
                  <a:pt x="121779" y="83913"/>
                  <a:pt x="85514" y="120188"/>
                  <a:pt x="85514" y="164913"/>
                </a:cubicBezTo>
                <a:cubicBezTo>
                  <a:pt x="85514" y="209648"/>
                  <a:pt x="121779" y="245913"/>
                  <a:pt x="166514" y="245913"/>
                </a:cubicBezTo>
                <a:cubicBezTo>
                  <a:pt x="211249" y="245913"/>
                  <a:pt x="247514" y="209648"/>
                  <a:pt x="247514" y="164913"/>
                </a:cubicBezTo>
                <a:cubicBezTo>
                  <a:pt x="247514" y="120188"/>
                  <a:pt x="211249" y="83913"/>
                  <a:pt x="166514" y="83913"/>
                </a:cubicBezTo>
                <a:close/>
                <a:moveTo>
                  <a:pt x="166515" y="0"/>
                </a:moveTo>
                <a:cubicBezTo>
                  <a:pt x="258478" y="0"/>
                  <a:pt x="333028" y="69718"/>
                  <a:pt x="333028" y="155720"/>
                </a:cubicBezTo>
                <a:cubicBezTo>
                  <a:pt x="333028" y="241721"/>
                  <a:pt x="221768" y="433092"/>
                  <a:pt x="162844" y="504056"/>
                </a:cubicBezTo>
                <a:cubicBezTo>
                  <a:pt x="92908" y="428023"/>
                  <a:pt x="-610" y="239729"/>
                  <a:pt x="3" y="155720"/>
                </a:cubicBezTo>
                <a:cubicBezTo>
                  <a:pt x="614" y="71711"/>
                  <a:pt x="74553" y="0"/>
                  <a:pt x="166515" y="0"/>
                </a:cubicBezTo>
                <a:close/>
              </a:path>
            </a:pathLst>
          </a:custGeom>
          <a:solidFill>
            <a:srgbClr val="AF93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cxnSp>
        <p:nvCxnSpPr>
          <p:cNvPr id="14" name="直接连接符 13"/>
          <p:cNvCxnSpPr/>
          <p:nvPr/>
        </p:nvCxnSpPr>
        <p:spPr>
          <a:xfrm flipH="1" flipV="1">
            <a:off x="8310587" y="3359738"/>
            <a:ext cx="1698625" cy="494030"/>
          </a:xfrm>
          <a:prstGeom prst="line">
            <a:avLst/>
          </a:prstGeom>
          <a:ln>
            <a:solidFill>
              <a:srgbClr val="AF935C"/>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flipH="1" flipV="1">
            <a:off x="6154128" y="3625804"/>
            <a:ext cx="3949700" cy="220980"/>
          </a:xfrm>
          <a:prstGeom prst="line">
            <a:avLst/>
          </a:prstGeom>
          <a:ln>
            <a:solidFill>
              <a:srgbClr val="AF935C"/>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10103827" y="3846783"/>
            <a:ext cx="194945" cy="382270"/>
          </a:xfrm>
          <a:prstGeom prst="line">
            <a:avLst/>
          </a:prstGeom>
          <a:ln>
            <a:solidFill>
              <a:srgbClr val="AF935C"/>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8810332" y="3846783"/>
            <a:ext cx="1293495" cy="14605"/>
          </a:xfrm>
          <a:prstGeom prst="line">
            <a:avLst/>
          </a:prstGeom>
          <a:ln>
            <a:solidFill>
              <a:srgbClr val="AF935C"/>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flipH="1" flipV="1">
            <a:off x="8207717" y="3418886"/>
            <a:ext cx="1896110" cy="434975"/>
          </a:xfrm>
          <a:prstGeom prst="line">
            <a:avLst/>
          </a:prstGeom>
          <a:ln>
            <a:solidFill>
              <a:srgbClr val="AF935C"/>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flipV="1">
            <a:off x="10103827" y="3691843"/>
            <a:ext cx="506095" cy="154940"/>
          </a:xfrm>
          <a:prstGeom prst="line">
            <a:avLst/>
          </a:prstGeom>
          <a:ln>
            <a:solidFill>
              <a:srgbClr val="AF935C"/>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V="1">
            <a:off x="10103827" y="3672793"/>
            <a:ext cx="298450" cy="173990"/>
          </a:xfrm>
          <a:prstGeom prst="line">
            <a:avLst/>
          </a:prstGeom>
          <a:ln>
            <a:solidFill>
              <a:srgbClr val="AF935C"/>
            </a:solidFill>
            <a:headEnd type="none" w="med" len="med"/>
            <a:tailEnd type="oval" w="med" len="med"/>
          </a:ln>
        </p:spPr>
        <p:style>
          <a:lnRef idx="1">
            <a:schemeClr val="accent1"/>
          </a:lnRef>
          <a:fillRef idx="0">
            <a:schemeClr val="accent1"/>
          </a:fillRef>
          <a:effectRef idx="0">
            <a:schemeClr val="accent1"/>
          </a:effectRef>
          <a:fontRef idx="minor">
            <a:schemeClr val="tx1"/>
          </a:fontRef>
        </p:style>
      </p:cxnSp>
      <p:sp>
        <p:nvSpPr>
          <p:cNvPr id="21" name="圆角矩形 20"/>
          <p:cNvSpPr/>
          <p:nvPr/>
        </p:nvSpPr>
        <p:spPr>
          <a:xfrm>
            <a:off x="492760" y="643255"/>
            <a:ext cx="4077970" cy="5684520"/>
          </a:xfrm>
          <a:prstGeom prst="roundRect">
            <a:avLst>
              <a:gd name="adj" fmla="val 4267"/>
            </a:avLst>
          </a:prstGeom>
          <a:solidFill>
            <a:schemeClr val="accent1">
              <a:lumMod val="75000"/>
              <a:alpha val="40000"/>
            </a:schemeClr>
          </a:solidFill>
          <a:ln w="19050">
            <a:solidFill>
              <a:schemeClr val="accent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600">
              <a:solidFill>
                <a:prstClr val="white"/>
              </a:solidFill>
              <a:ea typeface="微软雅黑" panose="020B0503020204020204" pitchFamily="34" charset="-122"/>
              <a:cs typeface="+mn-ea"/>
              <a:sym typeface="+mn-lt"/>
            </a:endParaRPr>
          </a:p>
        </p:txBody>
      </p:sp>
      <p:sp>
        <p:nvSpPr>
          <p:cNvPr id="22" name="TextBox 29"/>
          <p:cNvSpPr txBox="1"/>
          <p:nvPr/>
        </p:nvSpPr>
        <p:spPr>
          <a:xfrm>
            <a:off x="1064895" y="1278255"/>
            <a:ext cx="2904490" cy="4474845"/>
          </a:xfrm>
          <a:prstGeom prst="rect">
            <a:avLst/>
          </a:prstGeom>
          <a:noFill/>
        </p:spPr>
        <p:txBody>
          <a:bodyPr wrap="square" rtlCol="0">
            <a:noAutofit/>
          </a:bodyPr>
          <a:lstStyle/>
          <a:p>
            <a:pPr>
              <a:lnSpc>
                <a:spcPct val="150000"/>
              </a:lnSpc>
            </a:pPr>
            <a:r>
              <a:rPr sz="1600" dirty="0">
                <a:solidFill>
                  <a:schemeClr val="bg1"/>
                </a:solidFill>
                <a:latin typeface="华文细黑" panose="02010600040101010101" charset="-122"/>
                <a:ea typeface="华文细黑" panose="02010600040101010101" charset="-122"/>
                <a:cs typeface="华文细黑" panose="02010600040101010101" charset="-122"/>
                <a:sym typeface="+mn-ea"/>
              </a:rPr>
              <a:t>产品畅销国内</a:t>
            </a:r>
            <a:r>
              <a:rPr lang="zh-CN" sz="1600" dirty="0">
                <a:solidFill>
                  <a:schemeClr val="bg1"/>
                </a:solidFill>
                <a:latin typeface="华文细黑" panose="02010600040101010101" charset="-122"/>
                <a:ea typeface="华文细黑" panose="02010600040101010101" charset="-122"/>
                <a:cs typeface="华文细黑" panose="02010600040101010101" charset="-122"/>
                <a:sym typeface="+mn-ea"/>
              </a:rPr>
              <a:t>外，出口</a:t>
            </a:r>
            <a:r>
              <a:rPr sz="1600" dirty="0">
                <a:solidFill>
                  <a:schemeClr val="bg1"/>
                </a:solidFill>
                <a:latin typeface="华文细黑" panose="02010600040101010101" charset="-122"/>
                <a:ea typeface="华文细黑" panose="02010600040101010101" charset="-122"/>
                <a:cs typeface="华文细黑" panose="02010600040101010101" charset="-122"/>
                <a:sym typeface="+mn-ea"/>
              </a:rPr>
              <a:t>欧洲（荷兰，瑞 </a:t>
            </a:r>
            <a:r>
              <a:rPr sz="1600" spc="-5" dirty="0">
                <a:solidFill>
                  <a:schemeClr val="bg1"/>
                </a:solidFill>
                <a:latin typeface="华文细黑" panose="02010600040101010101" charset="-122"/>
                <a:ea typeface="华文细黑" panose="02010600040101010101" charset="-122"/>
                <a:cs typeface="华文细黑" panose="02010600040101010101" charset="-122"/>
                <a:sym typeface="+mn-ea"/>
              </a:rPr>
              <a:t>士</a:t>
            </a:r>
            <a:r>
              <a:rPr lang="zh-CN" sz="1600" spc="-5" dirty="0">
                <a:solidFill>
                  <a:schemeClr val="bg1"/>
                </a:solidFill>
                <a:latin typeface="华文细黑" panose="02010600040101010101" charset="-122"/>
                <a:ea typeface="华文细黑" panose="02010600040101010101" charset="-122"/>
                <a:cs typeface="华文细黑" panose="02010600040101010101" charset="-122"/>
                <a:sym typeface="+mn-ea"/>
              </a:rPr>
              <a:t>、德国</a:t>
            </a:r>
            <a:r>
              <a:rPr sz="1600" spc="-5" dirty="0">
                <a:solidFill>
                  <a:schemeClr val="bg1"/>
                </a:solidFill>
                <a:latin typeface="华文细黑" panose="02010600040101010101" charset="-122"/>
                <a:ea typeface="华文细黑" panose="02010600040101010101" charset="-122"/>
                <a:cs typeface="华文细黑" panose="02010600040101010101" charset="-122"/>
                <a:sym typeface="+mn-ea"/>
              </a:rPr>
              <a:t>）、</a:t>
            </a:r>
            <a:r>
              <a:rPr lang="zh-CN" sz="1600" spc="-5" dirty="0">
                <a:solidFill>
                  <a:schemeClr val="bg1"/>
                </a:solidFill>
                <a:latin typeface="华文细黑" panose="02010600040101010101" charset="-122"/>
                <a:ea typeface="华文细黑" panose="02010600040101010101" charset="-122"/>
                <a:cs typeface="华文细黑" panose="02010600040101010101" charset="-122"/>
                <a:sym typeface="+mn-ea"/>
              </a:rPr>
              <a:t>美国、</a:t>
            </a:r>
            <a:r>
              <a:rPr lang="en-US" altLang="zh-CN" sz="1600" spc="-5" dirty="0">
                <a:solidFill>
                  <a:schemeClr val="bg1"/>
                </a:solidFill>
                <a:latin typeface="华文细黑" panose="02010600040101010101" charset="-122"/>
                <a:ea typeface="华文细黑" panose="02010600040101010101" charset="-122"/>
                <a:cs typeface="华文细黑" panose="02010600040101010101" charset="-122"/>
                <a:sym typeface="+mn-ea"/>
              </a:rPr>
              <a:t> </a:t>
            </a:r>
            <a:r>
              <a:rPr lang="zh-CN" altLang="en-US" sz="1600" spc="-5" dirty="0">
                <a:solidFill>
                  <a:schemeClr val="bg1"/>
                </a:solidFill>
                <a:latin typeface="华文细黑" panose="02010600040101010101" charset="-122"/>
                <a:ea typeface="华文细黑" panose="02010600040101010101" charset="-122"/>
                <a:cs typeface="华文细黑" panose="02010600040101010101" charset="-122"/>
                <a:sym typeface="+mn-ea"/>
              </a:rPr>
              <a:t>以色列、新加坡、马来西亚、</a:t>
            </a:r>
            <a:r>
              <a:rPr sz="1600" spc="-5" dirty="0">
                <a:solidFill>
                  <a:schemeClr val="bg1"/>
                </a:solidFill>
                <a:latin typeface="华文细黑" panose="02010600040101010101" charset="-122"/>
                <a:ea typeface="华文细黑" panose="02010600040101010101" charset="-122"/>
                <a:cs typeface="华文细黑" panose="02010600040101010101" charset="-122"/>
                <a:sym typeface="+mn-ea"/>
              </a:rPr>
              <a:t>台湾、日本</a:t>
            </a:r>
            <a:r>
              <a:rPr lang="zh-CN" sz="1600" spc="-5" dirty="0">
                <a:solidFill>
                  <a:schemeClr val="bg1"/>
                </a:solidFill>
                <a:latin typeface="华文细黑" panose="02010600040101010101" charset="-122"/>
                <a:ea typeface="华文细黑" panose="02010600040101010101" charset="-122"/>
                <a:cs typeface="华文细黑" panose="02010600040101010101" charset="-122"/>
                <a:sym typeface="+mn-ea"/>
              </a:rPr>
              <a:t>、韩国</a:t>
            </a:r>
            <a:r>
              <a:rPr sz="1600" spc="5" dirty="0">
                <a:solidFill>
                  <a:schemeClr val="bg1"/>
                </a:solidFill>
                <a:latin typeface="华文细黑" panose="02010600040101010101" charset="-122"/>
                <a:ea typeface="华文细黑" panose="02010600040101010101" charset="-122"/>
                <a:cs typeface="华文细黑" panose="02010600040101010101" charset="-122"/>
                <a:sym typeface="+mn-ea"/>
              </a:rPr>
              <a:t>等</a:t>
            </a:r>
            <a:r>
              <a:rPr lang="en-US" sz="1600" spc="5" dirty="0">
                <a:solidFill>
                  <a:schemeClr val="bg1"/>
                </a:solidFill>
                <a:latin typeface="华文细黑" panose="02010600040101010101" charset="-122"/>
                <a:ea typeface="华文细黑" panose="02010600040101010101" charset="-122"/>
                <a:cs typeface="华文细黑" panose="02010600040101010101" charset="-122"/>
                <a:sym typeface="+mn-ea"/>
              </a:rPr>
              <a:t>2</a:t>
            </a:r>
            <a:r>
              <a:rPr sz="1600" spc="-5" dirty="0">
                <a:solidFill>
                  <a:schemeClr val="bg1"/>
                </a:solidFill>
                <a:latin typeface="华文细黑" panose="02010600040101010101" charset="-122"/>
                <a:ea typeface="华文细黑" panose="02010600040101010101" charset="-122"/>
                <a:cs typeface="华文细黑" panose="02010600040101010101" charset="-122"/>
                <a:sym typeface="+mn-ea"/>
              </a:rPr>
              <a:t>0多个国家和地区</a:t>
            </a:r>
            <a:r>
              <a:rPr lang="zh-CN" sz="1600" spc="-5" dirty="0">
                <a:solidFill>
                  <a:schemeClr val="bg1"/>
                </a:solidFill>
                <a:latin typeface="华文细黑" panose="02010600040101010101" charset="-122"/>
                <a:ea typeface="华文细黑" panose="02010600040101010101" charset="-122"/>
                <a:cs typeface="华文细黑" panose="02010600040101010101" charset="-122"/>
                <a:sym typeface="+mn-ea"/>
              </a:rPr>
              <a:t>。</a:t>
            </a:r>
            <a:endParaRPr sz="1600" spc="-5" dirty="0">
              <a:solidFill>
                <a:schemeClr val="bg1"/>
              </a:solidFill>
              <a:latin typeface="华文细黑" panose="02010600040101010101" charset="-122"/>
              <a:ea typeface="华文细黑" panose="02010600040101010101" charset="-122"/>
              <a:cs typeface="华文细黑" panose="02010600040101010101" charset="-122"/>
              <a:sym typeface="+mn-ea"/>
            </a:endParaRPr>
          </a:p>
          <a:p>
            <a:pPr>
              <a:lnSpc>
                <a:spcPct val="150000"/>
              </a:lnSpc>
            </a:pPr>
            <a:endParaRPr lang="zh-CN" altLang="en-US" sz="1200" spc="-5" dirty="0">
              <a:solidFill>
                <a:schemeClr val="bg1"/>
              </a:solidFill>
              <a:latin typeface="思源黑体 Medium" panose="020B0600000000000000" pitchFamily="34" charset="-122"/>
              <a:ea typeface="思源黑体 Medium" panose="020B0600000000000000" pitchFamily="34" charset="-122"/>
              <a:cs typeface="Noto Sans CJK JP Black"/>
              <a:sym typeface="+mn-ea"/>
            </a:endParaRPr>
          </a:p>
          <a:p>
            <a:pPr lvl="0"/>
            <a:r>
              <a:rPr lang="en-US" altLang="zh-CN" sz="1600" noProof="0" dirty="0">
                <a:ln>
                  <a:noFill/>
                </a:ln>
                <a:solidFill>
                  <a:schemeClr val="bg1"/>
                </a:solidFill>
                <a:effectLst/>
                <a:uLnTx/>
                <a:uFillTx/>
                <a:ea typeface="思源黑体 Medium" panose="020B0600000000000000" pitchFamily="34" charset="-122"/>
                <a:cs typeface="+mn-lt"/>
                <a:sym typeface="Arial Black" panose="020B0A04020102020204" pitchFamily="34" charset="0"/>
              </a:rPr>
              <a:t>Our products have achieved a good sales record both in China and overses market,  products been exported to over 20 contries in  EU, the  </a:t>
            </a:r>
            <a:r>
              <a:rPr lang="en-US" altLang="zh-CN" sz="1600" noProof="0" dirty="0">
                <a:solidFill>
                  <a:schemeClr val="bg1"/>
                </a:solidFill>
                <a:ea typeface="思源黑体 Medium" panose="020B0600000000000000" pitchFamily="34" charset="-122"/>
                <a:cs typeface="+mn-lt"/>
                <a:sym typeface="Arial Black" panose="020B0A04020102020204" pitchFamily="34" charset="0"/>
              </a:rPr>
              <a:t>USA, Japan, Isreal ,South Korea</a:t>
            </a:r>
            <a:r>
              <a:rPr lang="en-US" altLang="zh-CN" sz="1600" dirty="0">
                <a:solidFill>
                  <a:schemeClr val="bg1"/>
                </a:solidFill>
                <a:ea typeface="思源黑体 Medium" panose="020B0600000000000000" pitchFamily="34" charset="-122"/>
                <a:cs typeface="+mn-lt"/>
                <a:sym typeface="Arial Black" panose="020B0A04020102020204" pitchFamily="34" charset="0"/>
              </a:rPr>
              <a:t> and South Asia Etc.</a:t>
            </a:r>
            <a:endParaRPr lang="en-US" altLang="zh-CN" sz="1600" dirty="0">
              <a:solidFill>
                <a:schemeClr val="bg1"/>
              </a:solidFill>
              <a:ea typeface="思源黑体 Medium" panose="020B0600000000000000" pitchFamily="34" charset="-122"/>
              <a:cs typeface="+mn-lt"/>
              <a:sym typeface="Arial Black" panose="020B0A04020102020204" pitchFamily="34" charset="0"/>
            </a:endParaRPr>
          </a:p>
          <a:p>
            <a:pPr>
              <a:lnSpc>
                <a:spcPct val="150000"/>
              </a:lnSpc>
            </a:pPr>
            <a:endParaRPr lang="zh-CN" altLang="en-US" sz="1600" spc="-5" dirty="0">
              <a:solidFill>
                <a:schemeClr val="bg1"/>
              </a:solidFill>
              <a:ea typeface="微软雅黑" panose="020B0503020204020204" pitchFamily="34" charset="-122"/>
              <a:cs typeface="+mn-lt"/>
              <a:sym typeface="+mn-ea"/>
            </a:endParaRPr>
          </a:p>
        </p:txBody>
      </p:sp>
      <p:cxnSp>
        <p:nvCxnSpPr>
          <p:cNvPr id="27" name="直接连接符 26"/>
          <p:cNvCxnSpPr/>
          <p:nvPr/>
        </p:nvCxnSpPr>
        <p:spPr>
          <a:xfrm>
            <a:off x="1303655" y="712060"/>
            <a:ext cx="235863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2" fill="hold" grpId="0" nodeType="afterEffect">
                                  <p:stCondLst>
                                    <p:cond delay="0"/>
                                  </p:stCondLst>
                                  <p:iterate type="lt">
                                    <p:tmPct val="3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strVal val="4*#ppt_w"/>
                                          </p:val>
                                        </p:tav>
                                        <p:tav tm="100000">
                                          <p:val>
                                            <p:strVal val="#ppt_w"/>
                                          </p:val>
                                        </p:tav>
                                      </p:tavLst>
                                    </p:anim>
                                    <p:anim calcmode="lin" valueType="num">
                                      <p:cBhvr>
                                        <p:cTn id="8" dur="500" fill="hold"/>
                                        <p:tgtEl>
                                          <p:spTgt spid="12"/>
                                        </p:tgtEl>
                                        <p:attrNameLst>
                                          <p:attrName>ppt_h</p:attrName>
                                        </p:attrNameLst>
                                      </p:cBhvr>
                                      <p:tavLst>
                                        <p:tav tm="0">
                                          <p:val>
                                            <p:strVal val="4*#ppt_h"/>
                                          </p:val>
                                        </p:tav>
                                        <p:tav tm="100000">
                                          <p:val>
                                            <p:strVal val="#ppt_h"/>
                                          </p:val>
                                        </p:tav>
                                      </p:tavLst>
                                    </p:anim>
                                  </p:childTnLst>
                                </p:cTn>
                              </p:par>
                              <p:par>
                                <p:cTn id="9" presetID="10" presetClass="entr" presetSubtype="0" fill="hold" grpId="1" nodeType="withEffect">
                                  <p:stCondLst>
                                    <p:cond delay="0"/>
                                  </p:stCondLst>
                                  <p:iterate type="lt">
                                    <p:tmPct val="30000"/>
                                  </p:iterate>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par>
                                <p:cTn id="12" presetID="2" presetClass="entr" presetSubtype="2" decel="10000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additive="base">
                                        <p:cTn id="14" dur="1000" fill="hold"/>
                                        <p:tgtEl>
                                          <p:spTgt spid="11"/>
                                        </p:tgtEl>
                                        <p:attrNameLst>
                                          <p:attrName>ppt_x</p:attrName>
                                        </p:attrNameLst>
                                      </p:cBhvr>
                                      <p:tavLst>
                                        <p:tav tm="0">
                                          <p:val>
                                            <p:strVal val="1+#ppt_w/2"/>
                                          </p:val>
                                        </p:tav>
                                        <p:tav tm="100000">
                                          <p:val>
                                            <p:strVal val="#ppt_x"/>
                                          </p:val>
                                        </p:tav>
                                      </p:tavLst>
                                    </p:anim>
                                    <p:anim calcmode="lin" valueType="num">
                                      <p:cBhvr additive="base">
                                        <p:cTn id="15" dur="1000" fill="hold"/>
                                        <p:tgtEl>
                                          <p:spTgt spid="11"/>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2" presetClass="entr" presetSubtype="1" decel="10000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1000" fill="hold"/>
                                        <p:tgtEl>
                                          <p:spTgt spid="13"/>
                                        </p:tgtEl>
                                        <p:attrNameLst>
                                          <p:attrName>ppt_x</p:attrName>
                                        </p:attrNameLst>
                                      </p:cBhvr>
                                      <p:tavLst>
                                        <p:tav tm="0">
                                          <p:val>
                                            <p:strVal val="#ppt_x"/>
                                          </p:val>
                                        </p:tav>
                                        <p:tav tm="100000">
                                          <p:val>
                                            <p:strVal val="#ppt_x"/>
                                          </p:val>
                                        </p:tav>
                                      </p:tavLst>
                                    </p:anim>
                                    <p:anim calcmode="lin" valueType="num">
                                      <p:cBhvr additive="base">
                                        <p:cTn id="23" dur="1000" fill="hold"/>
                                        <p:tgtEl>
                                          <p:spTgt spid="13"/>
                                        </p:tgtEl>
                                        <p:attrNameLst>
                                          <p:attrName>ppt_y</p:attrName>
                                        </p:attrNameLst>
                                      </p:cBhvr>
                                      <p:tavLst>
                                        <p:tav tm="0">
                                          <p:val>
                                            <p:strVal val="0-#ppt_h/2"/>
                                          </p:val>
                                        </p:tav>
                                        <p:tav tm="100000">
                                          <p:val>
                                            <p:strVal val="#ppt_y"/>
                                          </p:val>
                                        </p:tav>
                                      </p:tavLst>
                                    </p:anim>
                                  </p:childTnLst>
                                </p:cTn>
                              </p:par>
                            </p:childTnLst>
                          </p:cTn>
                        </p:par>
                        <p:par>
                          <p:cTn id="24" fill="hold">
                            <p:stCondLst>
                              <p:cond delay="1500"/>
                            </p:stCondLst>
                            <p:childTnLst>
                              <p:par>
                                <p:cTn id="25" presetID="22" presetClass="entr" presetSubtype="2"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1000"/>
                                        <p:tgtEl>
                                          <p:spTgt spid="14"/>
                                        </p:tgtEl>
                                      </p:cBhvr>
                                    </p:animEffect>
                                  </p:childTnLst>
                                </p:cTn>
                              </p:par>
                              <p:par>
                                <p:cTn id="28" presetID="22" presetClass="entr" presetSubtype="2"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right)">
                                      <p:cBhvr>
                                        <p:cTn id="30" dur="1000"/>
                                        <p:tgtEl>
                                          <p:spTgt spid="15"/>
                                        </p:tgtEl>
                                      </p:cBhvr>
                                    </p:animEffect>
                                  </p:childTnLst>
                                </p:cTn>
                              </p:par>
                              <p:par>
                                <p:cTn id="31" presetID="22" presetClass="entr" presetSubtype="2"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right)">
                                      <p:cBhvr>
                                        <p:cTn id="33" dur="1000"/>
                                        <p:tgtEl>
                                          <p:spTgt spid="16"/>
                                        </p:tgtEl>
                                      </p:cBhvr>
                                    </p:animEffect>
                                  </p:childTnLst>
                                </p:cTn>
                              </p:par>
                              <p:par>
                                <p:cTn id="34" presetID="22" presetClass="entr" presetSubtype="2"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right)">
                                      <p:cBhvr>
                                        <p:cTn id="36" dur="1000"/>
                                        <p:tgtEl>
                                          <p:spTgt spid="17"/>
                                        </p:tgtEl>
                                      </p:cBhvr>
                                    </p:animEffect>
                                  </p:childTnLst>
                                </p:cTn>
                              </p:par>
                              <p:par>
                                <p:cTn id="37" presetID="22" presetClass="entr" presetSubtype="2"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right)">
                                      <p:cBhvr>
                                        <p:cTn id="39" dur="1000"/>
                                        <p:tgtEl>
                                          <p:spTgt spid="18"/>
                                        </p:tgtEl>
                                      </p:cBhvr>
                                    </p:animEffect>
                                  </p:childTnLst>
                                </p:cTn>
                              </p:par>
                              <p:par>
                                <p:cTn id="40" presetID="22" presetClass="entr" presetSubtype="2"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right)">
                                      <p:cBhvr>
                                        <p:cTn id="42" dur="1000"/>
                                        <p:tgtEl>
                                          <p:spTgt spid="19"/>
                                        </p:tgtEl>
                                      </p:cBhvr>
                                    </p:animEffect>
                                  </p:childTnLst>
                                </p:cTn>
                              </p:par>
                              <p:par>
                                <p:cTn id="43" presetID="22" presetClass="entr" presetSubtype="2"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right)">
                                      <p:cBhvr>
                                        <p:cTn id="45" dur="1000"/>
                                        <p:tgtEl>
                                          <p:spTgt spid="20"/>
                                        </p:tgtEl>
                                      </p:cBhvr>
                                    </p:animEffect>
                                  </p:childTnLst>
                                </p:cTn>
                              </p:par>
                              <p:par>
                                <p:cTn id="46" presetID="2" presetClass="entr" presetSubtype="4" decel="100000"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1000" fill="hold"/>
                                        <p:tgtEl>
                                          <p:spTgt spid="21"/>
                                        </p:tgtEl>
                                        <p:attrNameLst>
                                          <p:attrName>ppt_x</p:attrName>
                                        </p:attrNameLst>
                                      </p:cBhvr>
                                      <p:tavLst>
                                        <p:tav tm="0">
                                          <p:val>
                                            <p:strVal val="#ppt_x"/>
                                          </p:val>
                                        </p:tav>
                                        <p:tav tm="100000">
                                          <p:val>
                                            <p:strVal val="#ppt_x"/>
                                          </p:val>
                                        </p:tav>
                                      </p:tavLst>
                                    </p:anim>
                                    <p:anim calcmode="lin" valueType="num">
                                      <p:cBhvr additive="base">
                                        <p:cTn id="49" dur="1000" fill="hold"/>
                                        <p:tgtEl>
                                          <p:spTgt spid="21"/>
                                        </p:tgtEl>
                                        <p:attrNameLst>
                                          <p:attrName>ppt_y</p:attrName>
                                        </p:attrNameLst>
                                      </p:cBhvr>
                                      <p:tavLst>
                                        <p:tav tm="0">
                                          <p:val>
                                            <p:strVal val="1+#ppt_h/2"/>
                                          </p:val>
                                        </p:tav>
                                        <p:tav tm="100000">
                                          <p:val>
                                            <p:strVal val="#ppt_y"/>
                                          </p:val>
                                        </p:tav>
                                      </p:tavLst>
                                    </p:anim>
                                  </p:childTnLst>
                                </p:cTn>
                              </p:par>
                            </p:childTnLst>
                          </p:cTn>
                        </p:par>
                        <p:par>
                          <p:cTn id="50" fill="hold">
                            <p:stCondLst>
                              <p:cond delay="2500"/>
                            </p:stCondLst>
                            <p:childTnLst>
                              <p:par>
                                <p:cTn id="51" presetID="16" presetClass="entr" presetSubtype="21" fill="hold"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barn(inVertical)">
                                      <p:cBhvr>
                                        <p:cTn id="53" dur="500"/>
                                        <p:tgtEl>
                                          <p:spTgt spid="27"/>
                                        </p:tgtEl>
                                      </p:cBhvr>
                                    </p:animEffect>
                                  </p:childTnLst>
                                </p:cTn>
                              </p:par>
                              <p:par>
                                <p:cTn id="54" presetID="2" presetClass="entr" presetSubtype="4" decel="10000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1000" fill="hold"/>
                                        <p:tgtEl>
                                          <p:spTgt spid="22"/>
                                        </p:tgtEl>
                                        <p:attrNameLst>
                                          <p:attrName>ppt_x</p:attrName>
                                        </p:attrNameLst>
                                      </p:cBhvr>
                                      <p:tavLst>
                                        <p:tav tm="0">
                                          <p:val>
                                            <p:strVal val="#ppt_x"/>
                                          </p:val>
                                        </p:tav>
                                        <p:tav tm="100000">
                                          <p:val>
                                            <p:strVal val="#ppt_x"/>
                                          </p:val>
                                        </p:tav>
                                      </p:tavLst>
                                    </p:anim>
                                    <p:anim calcmode="lin" valueType="num">
                                      <p:cBhvr additive="base">
                                        <p:cTn id="57" dur="1000" fill="hold"/>
                                        <p:tgtEl>
                                          <p:spTgt spid="22"/>
                                        </p:tgtEl>
                                        <p:attrNameLst>
                                          <p:attrName>ppt_y</p:attrName>
                                        </p:attrNameLst>
                                      </p:cBhvr>
                                      <p:tavLst>
                                        <p:tav tm="0">
                                          <p:val>
                                            <p:strVal val="1+#ppt_h/2"/>
                                          </p:val>
                                        </p:tav>
                                        <p:tav tm="100000">
                                          <p:val>
                                            <p:strVal val="#ppt_y"/>
                                          </p:val>
                                        </p:tav>
                                      </p:tavLst>
                                    </p:anim>
                                  </p:childTnLst>
                                </p:cTn>
                              </p:par>
                            </p:childTnLst>
                          </p:cTn>
                        </p:par>
                        <p:par>
                          <p:cTn id="58" fill="hold">
                            <p:stCondLst>
                              <p:cond delay="3000"/>
                            </p:stCondLst>
                            <p:childTnLst>
                              <p:par>
                                <p:cTn id="59" presetID="10" presetClass="entr" presetSubtype="0" fill="hold" grpId="0" nodeType="after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P spid="11" grpId="0"/>
      <p:bldP spid="12" grpId="0"/>
      <p:bldP spid="12" grpId="1"/>
      <p:bldP spid="13" grpId="0" bldLvl="0" animBg="1"/>
      <p:bldP spid="21" grpId="0" bldLvl="0" animBg="1"/>
      <p:bldP spid="2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Box 76"/>
          <p:cNvSpPr txBox="1"/>
          <p:nvPr/>
        </p:nvSpPr>
        <p:spPr>
          <a:xfrm>
            <a:off x="191770" y="5779135"/>
            <a:ext cx="10779760" cy="947420"/>
          </a:xfrm>
          <a:prstGeom prst="rect">
            <a:avLst/>
          </a:prstGeom>
          <a:noFill/>
        </p:spPr>
        <p:txBody>
          <a:bodyPr wrap="square" rIns="144000" bIns="36000" numCol="1" spcCol="360000" rtlCol="0">
            <a:noAutofit/>
          </a:bodyPr>
          <a:lstStyle/>
          <a:p>
            <a:pPr>
              <a:lnSpc>
                <a:spcPct val="120000"/>
              </a:lnSpc>
            </a:pPr>
            <a:r>
              <a:rPr lang="zh-CN" altLang="en-US" sz="1200" b="1" dirty="0">
                <a:solidFill>
                  <a:srgbClr val="044594"/>
                </a:solidFill>
                <a:latin typeface="华文细黑" panose="02010600040101010101" charset="-122"/>
                <a:ea typeface="华文细黑" panose="02010600040101010101" charset="-122"/>
                <a:cs typeface="华文细黑" panose="02010600040101010101" charset="-122"/>
                <a:sym typeface="+mn-ea"/>
              </a:rPr>
              <a:t>在开发的产品及工艺</a:t>
            </a:r>
            <a:r>
              <a:rPr lang="en-US" altLang="zh-CN" sz="1200" b="1" dirty="0">
                <a:solidFill>
                  <a:srgbClr val="044594"/>
                </a:solidFill>
                <a:latin typeface="华文细黑" panose="02010600040101010101" charset="-122"/>
                <a:ea typeface="华文细黑" panose="02010600040101010101" charset="-122"/>
                <a:cs typeface="华文细黑" panose="02010600040101010101" charset="-122"/>
                <a:sym typeface="+mn-ea"/>
              </a:rPr>
              <a:t>:</a:t>
            </a:r>
            <a:endParaRPr lang="en-US" altLang="zh-CN" sz="1200" b="1" dirty="0">
              <a:solidFill>
                <a:srgbClr val="044594"/>
              </a:solidFill>
              <a:latin typeface="华文细黑" panose="02010600040101010101" charset="-122"/>
              <a:ea typeface="华文细黑" panose="02010600040101010101" charset="-122"/>
              <a:cs typeface="华文细黑" panose="02010600040101010101" charset="-122"/>
              <a:sym typeface="+mn-ea"/>
            </a:endParaRPr>
          </a:p>
          <a:p>
            <a:pPr>
              <a:lnSpc>
                <a:spcPct val="120000"/>
              </a:lnSpc>
            </a:pPr>
            <a:r>
              <a:rPr lang="zh-CN" altLang="en-US" sz="1200" b="1" dirty="0">
                <a:solidFill>
                  <a:srgbClr val="044594"/>
                </a:solidFill>
                <a:latin typeface="华文细黑" panose="02010600040101010101" charset="-122"/>
                <a:ea typeface="华文细黑" panose="02010600040101010101" charset="-122"/>
                <a:cs typeface="华文细黑" panose="02010600040101010101" charset="-122"/>
                <a:sym typeface="+mn-ea"/>
              </a:rPr>
              <a:t>大尺寸超薄晶圆，玻璃晶圆</a:t>
            </a:r>
            <a:r>
              <a:rPr lang="en-US" altLang="zh-CN" sz="1200" b="1" dirty="0">
                <a:solidFill>
                  <a:srgbClr val="044594"/>
                </a:solidFill>
                <a:latin typeface="华文细黑" panose="02010600040101010101" charset="-122"/>
                <a:ea typeface="华文细黑" panose="02010600040101010101" charset="-122"/>
                <a:cs typeface="华文细黑" panose="02010600040101010101" charset="-122"/>
                <a:sym typeface="+mn-ea"/>
              </a:rPr>
              <a:t>TGV </a:t>
            </a:r>
            <a:r>
              <a:rPr lang="zh-CN" altLang="en-US" sz="1200" b="1" dirty="0">
                <a:solidFill>
                  <a:srgbClr val="044594"/>
                </a:solidFill>
                <a:latin typeface="华文细黑" panose="02010600040101010101" charset="-122"/>
                <a:ea typeface="华文细黑" panose="02010600040101010101" charset="-122"/>
                <a:cs typeface="华文细黑" panose="02010600040101010101" charset="-122"/>
                <a:sym typeface="+mn-ea"/>
              </a:rPr>
              <a:t> ，异型棱镜，激光</a:t>
            </a:r>
            <a:r>
              <a:rPr lang="en-US" altLang="zh-CN" sz="1200" b="1" dirty="0">
                <a:solidFill>
                  <a:srgbClr val="044594"/>
                </a:solidFill>
                <a:latin typeface="华文细黑" panose="02010600040101010101" charset="-122"/>
                <a:ea typeface="华文细黑" panose="02010600040101010101" charset="-122"/>
                <a:cs typeface="华文细黑" panose="02010600040101010101" charset="-122"/>
                <a:sym typeface="+mn-ea"/>
              </a:rPr>
              <a:t>/</a:t>
            </a:r>
            <a:r>
              <a:rPr lang="zh-CN" altLang="en-US" sz="1200" b="1" dirty="0">
                <a:solidFill>
                  <a:srgbClr val="044594"/>
                </a:solidFill>
                <a:latin typeface="华文细黑" panose="02010600040101010101" charset="-122"/>
                <a:ea typeface="华文细黑" panose="02010600040101010101" charset="-122"/>
                <a:cs typeface="华文细黑" panose="02010600040101010101" charset="-122"/>
                <a:sym typeface="+mn-ea"/>
              </a:rPr>
              <a:t>化学蚀刻</a:t>
            </a:r>
            <a:r>
              <a:rPr lang="en-US" altLang="zh-CN" sz="1200" b="1" dirty="0">
                <a:solidFill>
                  <a:srgbClr val="044594"/>
                </a:solidFill>
                <a:latin typeface="华文细黑" panose="02010600040101010101" charset="-122"/>
                <a:ea typeface="华文细黑" panose="02010600040101010101" charset="-122"/>
                <a:cs typeface="华文细黑" panose="02010600040101010101" charset="-122"/>
                <a:sym typeface="+mn-ea"/>
              </a:rPr>
              <a:t>,</a:t>
            </a:r>
            <a:r>
              <a:rPr lang="zh-CN" altLang="en-US" sz="1200" b="1" dirty="0">
                <a:solidFill>
                  <a:srgbClr val="044594"/>
                </a:solidFill>
                <a:latin typeface="华文细黑" panose="02010600040101010101" charset="-122"/>
                <a:ea typeface="华文细黑" panose="02010600040101010101" charset="-122"/>
                <a:cs typeface="华文细黑" panose="02010600040101010101" charset="-122"/>
                <a:sym typeface="+mn-ea"/>
              </a:rPr>
              <a:t>光刻</a:t>
            </a:r>
            <a:r>
              <a:rPr lang="en-US" altLang="zh-CN" sz="1200" b="1" dirty="0">
                <a:solidFill>
                  <a:srgbClr val="044594"/>
                </a:solidFill>
                <a:latin typeface="华文细黑" panose="02010600040101010101" charset="-122"/>
                <a:ea typeface="华文细黑" panose="02010600040101010101" charset="-122"/>
                <a:cs typeface="华文细黑" panose="02010600040101010101" charset="-122"/>
                <a:sym typeface="+mn-ea"/>
              </a:rPr>
              <a:t>, </a:t>
            </a:r>
            <a:r>
              <a:rPr lang="zh-CN" altLang="en-US" sz="1200" b="1" dirty="0">
                <a:solidFill>
                  <a:srgbClr val="044594"/>
                </a:solidFill>
                <a:latin typeface="华文细黑" panose="02010600040101010101" charset="-122"/>
                <a:ea typeface="华文细黑" panose="02010600040101010101" charset="-122"/>
                <a:cs typeface="华文细黑" panose="02010600040101010101" charset="-122"/>
                <a:sym typeface="+mn-ea"/>
              </a:rPr>
              <a:t>镀膜（高功率激光膜，截止膜，介质膜，分光膜</a:t>
            </a:r>
            <a:r>
              <a:rPr lang="en-US" altLang="zh-CN" sz="1200" b="1" dirty="0">
                <a:solidFill>
                  <a:srgbClr val="044594"/>
                </a:solidFill>
                <a:latin typeface="华文细黑" panose="02010600040101010101" charset="-122"/>
                <a:ea typeface="华文细黑" panose="02010600040101010101" charset="-122"/>
                <a:cs typeface="华文细黑" panose="02010600040101010101" charset="-122"/>
                <a:sym typeface="+mn-ea"/>
              </a:rPr>
              <a:t>)</a:t>
            </a:r>
            <a:r>
              <a:rPr lang="zh-CN" altLang="en-US" sz="1200" b="1" dirty="0">
                <a:solidFill>
                  <a:srgbClr val="044594"/>
                </a:solidFill>
                <a:latin typeface="华文细黑" panose="02010600040101010101" charset="-122"/>
                <a:ea typeface="华文细黑" panose="02010600040101010101" charset="-122"/>
                <a:cs typeface="华文细黑" panose="02010600040101010101" charset="-122"/>
                <a:sym typeface="+mn-ea"/>
              </a:rPr>
              <a:t>。</a:t>
            </a:r>
            <a:endParaRPr lang="zh-CN" altLang="en-US" sz="1200" dirty="0">
              <a:solidFill>
                <a:srgbClr val="044594"/>
              </a:solidFill>
              <a:latin typeface="华文细黑" panose="02010600040101010101" charset="-122"/>
              <a:ea typeface="华文细黑" panose="02010600040101010101" charset="-122"/>
              <a:cs typeface="华文细黑" panose="02010600040101010101" charset="-122"/>
              <a:sym typeface="+mn-ea"/>
            </a:endParaRPr>
          </a:p>
          <a:p>
            <a:pPr>
              <a:lnSpc>
                <a:spcPct val="120000"/>
              </a:lnSpc>
            </a:pPr>
            <a:r>
              <a:rPr lang="en-US" altLang="id-ID" sz="1200" dirty="0">
                <a:solidFill>
                  <a:srgbClr val="044594"/>
                </a:solidFill>
                <a:ea typeface="思源黑体 Medium" panose="020B0600000000000000" pitchFamily="34" charset="-122"/>
                <a:cs typeface="+mn-lt"/>
                <a:sym typeface="+mn-ea"/>
              </a:rPr>
              <a:t>Product and technology  which under the R&amp;D covers fabricate large dimesion semi wafer, glass wafer TGV ,customized prism , laser etching ,chemical etching ,Photolithography and coating, this may including high power laser film , IR film, dielectric film and light-spliting film.</a:t>
            </a:r>
            <a:endParaRPr lang="en-US" altLang="id-ID" sz="1200" dirty="0">
              <a:solidFill>
                <a:srgbClr val="044594"/>
              </a:solidFill>
              <a:ea typeface="思源黑体 Medium" panose="020B0600000000000000" pitchFamily="34" charset="-122"/>
              <a:cs typeface="+mn-lt"/>
            </a:endParaRPr>
          </a:p>
          <a:p>
            <a:pPr>
              <a:lnSpc>
                <a:spcPct val="120000"/>
              </a:lnSpc>
            </a:pPr>
            <a:endParaRPr lang="zh-CN" altLang="en-US" sz="1200" dirty="0">
              <a:solidFill>
                <a:schemeClr val="tx1"/>
              </a:solidFill>
              <a:latin typeface="思源黑体 Medium" panose="020B0600000000000000" pitchFamily="34" charset="-122"/>
              <a:ea typeface="思源黑体 Medium" panose="020B0600000000000000" pitchFamily="34" charset="-122"/>
              <a:cs typeface="微软雅黑" panose="020B0503020204020204" pitchFamily="34" charset="-122"/>
              <a:sym typeface="+mn-ea"/>
            </a:endParaRPr>
          </a:p>
          <a:p>
            <a:pPr>
              <a:lnSpc>
                <a:spcPct val="120000"/>
              </a:lnSpc>
            </a:pPr>
            <a:endParaRPr lang="zh-CN" altLang="en-US" sz="12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1" name="组合 10"/>
          <p:cNvGrpSpPr/>
          <p:nvPr/>
        </p:nvGrpSpPr>
        <p:grpSpPr>
          <a:xfrm>
            <a:off x="236220" y="904875"/>
            <a:ext cx="11726545" cy="4937125"/>
            <a:chOff x="1043" y="2075"/>
            <a:chExt cx="16639" cy="6622"/>
          </a:xfrm>
        </p:grpSpPr>
        <p:sp>
          <p:nvSpPr>
            <p:cNvPr id="2" name="Rectangle 6"/>
            <p:cNvSpPr/>
            <p:nvPr/>
          </p:nvSpPr>
          <p:spPr>
            <a:xfrm>
              <a:off x="7905" y="2363"/>
              <a:ext cx="3200" cy="6326"/>
            </a:xfrm>
            <a:prstGeom prst="rect">
              <a:avLst/>
            </a:prstGeom>
            <a:solidFill>
              <a:srgbClr val="004E9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3" name="Rectangle 7"/>
            <p:cNvSpPr/>
            <p:nvPr/>
          </p:nvSpPr>
          <p:spPr>
            <a:xfrm rot="5400000">
              <a:off x="3021" y="463"/>
              <a:ext cx="3057" cy="6293"/>
            </a:xfrm>
            <a:prstGeom prst="rect">
              <a:avLst/>
            </a:prstGeom>
            <a:solidFill>
              <a:srgbClr val="004E9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4" name="Rectangle 8"/>
            <p:cNvSpPr/>
            <p:nvPr/>
          </p:nvSpPr>
          <p:spPr>
            <a:xfrm rot="5400000">
              <a:off x="12945" y="483"/>
              <a:ext cx="3057" cy="6293"/>
            </a:xfrm>
            <a:prstGeom prst="rect">
              <a:avLst/>
            </a:prstGeom>
            <a:solidFill>
              <a:srgbClr val="004E9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5" name="Rectangle 9"/>
            <p:cNvSpPr/>
            <p:nvPr/>
          </p:nvSpPr>
          <p:spPr>
            <a:xfrm rot="5400000">
              <a:off x="2580" y="3933"/>
              <a:ext cx="3219" cy="6293"/>
            </a:xfrm>
            <a:prstGeom prst="rect">
              <a:avLst/>
            </a:prstGeom>
            <a:solidFill>
              <a:srgbClr val="004E9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6" name="Rectangle 10"/>
            <p:cNvSpPr/>
            <p:nvPr/>
          </p:nvSpPr>
          <p:spPr>
            <a:xfrm rot="5400000">
              <a:off x="12856" y="3871"/>
              <a:ext cx="3297" cy="6355"/>
            </a:xfrm>
            <a:prstGeom prst="rect">
              <a:avLst/>
            </a:prstGeom>
            <a:solidFill>
              <a:srgbClr val="004E9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2" name="Content Placeholder 2"/>
            <p:cNvSpPr txBox="1"/>
            <p:nvPr/>
          </p:nvSpPr>
          <p:spPr>
            <a:xfrm>
              <a:off x="5185" y="3263"/>
              <a:ext cx="2392" cy="128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buClr>
                  <a:srgbClr val="202F3D">
                    <a:lumMod val="75000"/>
                  </a:srgbClr>
                </a:buClr>
              </a:pPr>
              <a:r>
                <a:rPr lang="zh-CN" altLang="en-US" sz="1200" b="1" dirty="0">
                  <a:solidFill>
                    <a:prstClr val="white"/>
                  </a:solidFill>
                  <a:latin typeface="华文细黑" panose="02010600040101010101" charset="-122"/>
                  <a:ea typeface="华文细黑" panose="02010600040101010101" charset="-122"/>
                  <a:cs typeface="Arial" panose="020B0604020202020204" pitchFamily="34" charset="0"/>
                </a:rPr>
                <a:t>异形棱镜</a:t>
              </a:r>
              <a:endParaRPr lang="zh-CN" altLang="en-US" sz="1200" b="1" dirty="0">
                <a:solidFill>
                  <a:prstClr val="white"/>
                </a:solidFill>
                <a:latin typeface="华文细黑" panose="02010600040101010101" charset="-122"/>
                <a:ea typeface="华文细黑" panose="02010600040101010101" charset="-122"/>
                <a:cs typeface="Arial" panose="020B0604020202020204" pitchFamily="34" charset="0"/>
              </a:endParaRPr>
            </a:p>
            <a:p>
              <a:pPr algn="ctr">
                <a:buClr>
                  <a:srgbClr val="202F3D">
                    <a:lumMod val="75000"/>
                  </a:srgbClr>
                </a:buClr>
              </a:pPr>
              <a:r>
                <a:rPr lang="en-US" altLang="id-ID" sz="1200" dirty="0">
                  <a:solidFill>
                    <a:schemeClr val="bg1"/>
                  </a:solidFill>
                  <a:ea typeface="思源黑体 Medium" panose="020B0600000000000000" pitchFamily="34" charset="-122"/>
                  <a:cs typeface="+mn-lt"/>
                  <a:sym typeface="+mn-ea"/>
                </a:rPr>
                <a:t>customized prism</a:t>
              </a:r>
              <a:endParaRPr lang="en-US" altLang="id-ID" sz="1200" dirty="0">
                <a:solidFill>
                  <a:schemeClr val="bg1"/>
                </a:solidFill>
                <a:ea typeface="思源黑体 Medium" panose="020B0600000000000000" pitchFamily="34" charset="-122"/>
                <a:cs typeface="+mn-lt"/>
                <a:sym typeface="+mn-ea"/>
              </a:endParaRPr>
            </a:p>
          </p:txBody>
        </p:sp>
        <p:sp>
          <p:nvSpPr>
            <p:cNvPr id="13" name="Content Placeholder 2"/>
            <p:cNvSpPr txBox="1"/>
            <p:nvPr/>
          </p:nvSpPr>
          <p:spPr>
            <a:xfrm>
              <a:off x="11634" y="3135"/>
              <a:ext cx="2398" cy="1836"/>
            </a:xfrm>
            <a:prstGeom prst="rect">
              <a:avLst/>
            </a:prstGeom>
            <a:noFill/>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lvl="0" algn="l" defTabSz="914400">
                <a:spcBef>
                  <a:spcPts val="0"/>
                </a:spcBef>
                <a:spcAft>
                  <a:spcPts val="0"/>
                </a:spcAft>
                <a:buClr>
                  <a:srgbClr val="202F3D">
                    <a:lumMod val="75000"/>
                  </a:srgbClr>
                </a:buClr>
                <a:buSzTx/>
              </a:pPr>
              <a:r>
                <a:rPr lang="en-US" altLang="zh-CN" sz="1200" b="1" dirty="0">
                  <a:solidFill>
                    <a:schemeClr val="bg1"/>
                  </a:solidFill>
                  <a:latin typeface="华文细黑" panose="02010600040101010101" charset="-122"/>
                  <a:ea typeface="华文细黑" panose="02010600040101010101" charset="-122"/>
                  <a:cs typeface="华文细黑" panose="02010600040101010101" charset="-122"/>
                </a:rPr>
                <a:t>     </a:t>
              </a:r>
              <a:r>
                <a:rPr lang="zh-CN" altLang="en-US" sz="1200" b="1" dirty="0">
                  <a:solidFill>
                    <a:schemeClr val="bg1"/>
                  </a:solidFill>
                  <a:latin typeface="华文细黑" panose="02010600040101010101" charset="-122"/>
                  <a:ea typeface="华文细黑" panose="02010600040101010101" charset="-122"/>
                  <a:cs typeface="华文细黑" panose="02010600040101010101" charset="-122"/>
                </a:rPr>
                <a:t>化学蚀刻</a:t>
              </a:r>
              <a:endParaRPr lang="zh-CN" altLang="en-US" sz="1200" dirty="0">
                <a:solidFill>
                  <a:prstClr val="white"/>
                </a:solidFill>
                <a:latin typeface="思源黑体 Medium" panose="020B0600000000000000" pitchFamily="34" charset="-122"/>
                <a:ea typeface="思源黑体 Medium" panose="020B0600000000000000" pitchFamily="34" charset="-122"/>
                <a:cs typeface="Arial" panose="020B0604020202020204" pitchFamily="34" charset="0"/>
              </a:endParaRPr>
            </a:p>
            <a:p>
              <a:pPr lvl="0" algn="l" defTabSz="914400">
                <a:spcBef>
                  <a:spcPts val="0"/>
                </a:spcBef>
                <a:spcAft>
                  <a:spcPts val="0"/>
                </a:spcAft>
                <a:buClr>
                  <a:srgbClr val="202F3D">
                    <a:lumMod val="75000"/>
                  </a:srgbClr>
                </a:buClr>
                <a:buSzTx/>
              </a:pPr>
              <a:r>
                <a:rPr lang="en-US" altLang="zh-CN" sz="1200" dirty="0">
                  <a:solidFill>
                    <a:prstClr val="white"/>
                  </a:solidFill>
                  <a:ea typeface="思源黑体 Medium" panose="020B0600000000000000" pitchFamily="34" charset="-122"/>
                  <a:cs typeface="+mn-lt"/>
                </a:rPr>
                <a:t> chemical etching</a:t>
              </a:r>
              <a:endParaRPr lang="zh-CN" altLang="en-US" sz="1200" dirty="0">
                <a:solidFill>
                  <a:prstClr val="white"/>
                </a:solidFill>
                <a:ea typeface="思源黑体 Medium" panose="020B0600000000000000" pitchFamily="34" charset="-122"/>
                <a:cs typeface="+mn-lt"/>
              </a:endParaRPr>
            </a:p>
            <a:p>
              <a:pPr lvl="0" algn="l" defTabSz="914400">
                <a:spcBef>
                  <a:spcPts val="0"/>
                </a:spcBef>
                <a:spcAft>
                  <a:spcPts val="0"/>
                </a:spcAft>
                <a:buClr>
                  <a:srgbClr val="202F3D">
                    <a:lumMod val="75000"/>
                  </a:srgbClr>
                </a:buClr>
                <a:buSzTx/>
              </a:pPr>
              <a:endParaRPr lang="zh-CN" altLang="en-US" sz="1200" dirty="0">
                <a:solidFill>
                  <a:prstClr val="white"/>
                </a:solidFill>
                <a:ea typeface="微软雅黑" panose="020B0503020204020204" pitchFamily="34" charset="-122"/>
                <a:cs typeface="+mn-lt"/>
              </a:endParaRPr>
            </a:p>
          </p:txBody>
        </p:sp>
        <p:sp>
          <p:nvSpPr>
            <p:cNvPr id="14" name="Content Placeholder 2"/>
            <p:cNvSpPr txBox="1"/>
            <p:nvPr/>
          </p:nvSpPr>
          <p:spPr>
            <a:xfrm>
              <a:off x="15653" y="6177"/>
              <a:ext cx="2015" cy="2456"/>
            </a:xfrm>
            <a:prstGeom prst="rect">
              <a:avLst/>
            </a:prstGeom>
            <a:noFill/>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1200" b="1" dirty="0">
                  <a:solidFill>
                    <a:schemeClr val="bg1"/>
                  </a:solidFill>
                  <a:latin typeface="华文细黑" panose="02010600040101010101" charset="-122"/>
                  <a:ea typeface="华文细黑" panose="02010600040101010101" charset="-122"/>
                  <a:cs typeface="Arial" panose="020B0604020202020204" pitchFamily="34" charset="0"/>
                </a:rPr>
                <a:t>光学镀膜</a:t>
              </a:r>
              <a:r>
                <a:rPr lang="en-US" altLang="zh-CN" sz="1200" b="1" dirty="0">
                  <a:solidFill>
                    <a:schemeClr val="bg1"/>
                  </a:solidFill>
                  <a:latin typeface="思源黑体 Medium" panose="020B0600000000000000" pitchFamily="34" charset="-122"/>
                  <a:ea typeface="思源黑体 Medium" panose="020B0600000000000000" pitchFamily="34" charset="-122"/>
                  <a:cs typeface="Arial" panose="020B0604020202020204" pitchFamily="34" charset="0"/>
                </a:rPr>
                <a:t> </a:t>
              </a:r>
              <a:endParaRPr lang="en-US" altLang="zh-CN" sz="1200" b="1" dirty="0">
                <a:solidFill>
                  <a:schemeClr val="bg1"/>
                </a:solidFill>
                <a:latin typeface="思源黑体 Medium" panose="020B0600000000000000" pitchFamily="34" charset="-122"/>
                <a:ea typeface="思源黑体 Medium" panose="020B0600000000000000" pitchFamily="34" charset="-122"/>
                <a:cs typeface="Arial" panose="020B0604020202020204" pitchFamily="34" charset="0"/>
              </a:endParaRPr>
            </a:p>
            <a:p>
              <a:pPr algn="l">
                <a:buClr>
                  <a:srgbClr val="202F3D">
                    <a:lumMod val="75000"/>
                  </a:srgbClr>
                </a:buClr>
              </a:pPr>
              <a:r>
                <a:rPr lang="en-US" altLang="zh-CN" sz="1200" dirty="0">
                  <a:solidFill>
                    <a:schemeClr val="bg1"/>
                  </a:solidFill>
                  <a:ea typeface="思源黑体 Medium" panose="020B0600000000000000" pitchFamily="34" charset="-122"/>
                  <a:cs typeface="+mn-lt"/>
                </a:rPr>
                <a:t>Coating  for</a:t>
              </a:r>
              <a:r>
                <a:rPr lang="en-US" altLang="id-ID" sz="1200" dirty="0">
                  <a:solidFill>
                    <a:schemeClr val="bg1"/>
                  </a:solidFill>
                  <a:ea typeface="思源黑体 Medium" panose="020B0600000000000000" pitchFamily="34" charset="-122"/>
                  <a:cs typeface="+mn-lt"/>
                  <a:sym typeface="+mn-ea"/>
                </a:rPr>
                <a:t> high power laser film , IR film, dielectric film and light-spliting film.</a:t>
              </a:r>
              <a:endParaRPr lang="en-US" altLang="id-ID" sz="1200" dirty="0">
                <a:solidFill>
                  <a:schemeClr val="bg1"/>
                </a:solidFill>
                <a:ea typeface="思源黑体 Medium" panose="020B0600000000000000" pitchFamily="34" charset="-122"/>
                <a:cs typeface="+mn-lt"/>
                <a:sym typeface="+mn-ea"/>
              </a:endParaRPr>
            </a:p>
          </p:txBody>
        </p:sp>
        <p:sp>
          <p:nvSpPr>
            <p:cNvPr id="15" name="Content Placeholder 2"/>
            <p:cNvSpPr txBox="1"/>
            <p:nvPr/>
          </p:nvSpPr>
          <p:spPr>
            <a:xfrm>
              <a:off x="1182" y="6562"/>
              <a:ext cx="2140" cy="1181"/>
            </a:xfrm>
            <a:prstGeom prst="rect">
              <a:avLst/>
            </a:prstGeom>
            <a:noFill/>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lvl="0" algn="ctr" defTabSz="914400">
                <a:spcBef>
                  <a:spcPts val="0"/>
                </a:spcBef>
                <a:spcAft>
                  <a:spcPts val="0"/>
                </a:spcAft>
                <a:buClr>
                  <a:srgbClr val="202F3D">
                    <a:lumMod val="75000"/>
                  </a:srgbClr>
                </a:buClr>
                <a:buSzTx/>
              </a:pPr>
              <a:r>
                <a:rPr lang="zh-CN" altLang="en-US" sz="1200" b="1" dirty="0">
                  <a:solidFill>
                    <a:prstClr val="white"/>
                  </a:solidFill>
                  <a:latin typeface="华文细黑" panose="02010600040101010101" charset="-122"/>
                  <a:ea typeface="华文细黑" panose="02010600040101010101" charset="-122"/>
                  <a:cs typeface="Arial" panose="020B0604020202020204" pitchFamily="34" charset="0"/>
                </a:rPr>
                <a:t>激光加工</a:t>
              </a:r>
              <a:endParaRPr lang="zh-CN" altLang="en-US" sz="1200" b="1" dirty="0">
                <a:solidFill>
                  <a:prstClr val="white"/>
                </a:solidFill>
                <a:latin typeface="华文细黑" panose="02010600040101010101" charset="-122"/>
                <a:ea typeface="华文细黑" panose="02010600040101010101" charset="-122"/>
                <a:cs typeface="Arial" panose="020B0604020202020204" pitchFamily="34" charset="0"/>
              </a:endParaRPr>
            </a:p>
            <a:p>
              <a:pPr lvl="0" algn="ctr" defTabSz="914400">
                <a:spcBef>
                  <a:spcPts val="0"/>
                </a:spcBef>
                <a:spcAft>
                  <a:spcPts val="0"/>
                </a:spcAft>
                <a:buClr>
                  <a:srgbClr val="202F3D">
                    <a:lumMod val="75000"/>
                  </a:srgbClr>
                </a:buClr>
                <a:buSzTx/>
              </a:pPr>
              <a:r>
                <a:rPr lang="en-US" altLang="zh-CN" sz="1200" dirty="0" err="1">
                  <a:solidFill>
                    <a:prstClr val="white"/>
                  </a:solidFill>
                  <a:ea typeface="思源黑体 Medium" panose="020B0600000000000000" pitchFamily="34" charset="-122"/>
                  <a:cs typeface="+mn-lt"/>
                </a:rPr>
                <a:t>Photolighography</a:t>
              </a:r>
              <a:endParaRPr lang="en-US" altLang="zh-CN" sz="1200" dirty="0">
                <a:solidFill>
                  <a:prstClr val="white"/>
                </a:solidFill>
                <a:ea typeface="思源黑体 Medium" panose="020B0600000000000000" pitchFamily="34" charset="-122"/>
                <a:cs typeface="+mn-lt"/>
              </a:endParaRPr>
            </a:p>
          </p:txBody>
        </p:sp>
        <p:sp>
          <p:nvSpPr>
            <p:cNvPr id="16" name="Content Placeholder 2"/>
            <p:cNvSpPr txBox="1"/>
            <p:nvPr/>
          </p:nvSpPr>
          <p:spPr>
            <a:xfrm>
              <a:off x="8048" y="6311"/>
              <a:ext cx="2910" cy="1507"/>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lvl="0" algn="ctr" defTabSz="914400">
                <a:spcBef>
                  <a:spcPts val="0"/>
                </a:spcBef>
                <a:spcAft>
                  <a:spcPts val="0"/>
                </a:spcAft>
                <a:buClr>
                  <a:srgbClr val="202F3D">
                    <a:lumMod val="75000"/>
                  </a:srgbClr>
                </a:buClr>
                <a:buSzTx/>
              </a:pPr>
              <a:r>
                <a:rPr lang="zh-CN" altLang="en-US" sz="1200" b="1" dirty="0">
                  <a:solidFill>
                    <a:prstClr val="white"/>
                  </a:solidFill>
                  <a:latin typeface="华文细黑" panose="02010600040101010101" charset="-122"/>
                  <a:ea typeface="华文细黑" panose="02010600040101010101" charset="-122"/>
                  <a:cs typeface="华文细黑" panose="02010600040101010101" charset="-122"/>
                </a:rPr>
                <a:t>大尺寸超薄晶圆、</a:t>
              </a:r>
              <a:endParaRPr lang="zh-CN" altLang="en-US" sz="1200" b="1" dirty="0">
                <a:solidFill>
                  <a:prstClr val="white"/>
                </a:solidFill>
                <a:latin typeface="华文细黑" panose="02010600040101010101" charset="-122"/>
                <a:ea typeface="华文细黑" panose="02010600040101010101" charset="-122"/>
                <a:cs typeface="华文细黑" panose="02010600040101010101" charset="-122"/>
              </a:endParaRPr>
            </a:p>
            <a:p>
              <a:pPr lvl="0" algn="ctr" defTabSz="914400">
                <a:spcBef>
                  <a:spcPts val="0"/>
                </a:spcBef>
                <a:spcAft>
                  <a:spcPts val="0"/>
                </a:spcAft>
                <a:buClr>
                  <a:srgbClr val="202F3D">
                    <a:lumMod val="75000"/>
                  </a:srgbClr>
                </a:buClr>
                <a:buSzTx/>
              </a:pPr>
              <a:r>
                <a:rPr lang="zh-CN" altLang="en-US" sz="1200" b="1" dirty="0">
                  <a:solidFill>
                    <a:prstClr val="white"/>
                  </a:solidFill>
                  <a:latin typeface="华文细黑" panose="02010600040101010101" charset="-122"/>
                  <a:ea typeface="华文细黑" panose="02010600040101010101" charset="-122"/>
                  <a:cs typeface="华文细黑" panose="02010600040101010101" charset="-122"/>
                </a:rPr>
                <a:t>玻璃通孔</a:t>
              </a:r>
              <a:r>
                <a:rPr lang="en-US" altLang="zh-CN" sz="1200" b="1" dirty="0">
                  <a:solidFill>
                    <a:prstClr val="white"/>
                  </a:solidFill>
                  <a:latin typeface="华文细黑" panose="02010600040101010101" charset="-122"/>
                  <a:ea typeface="华文细黑" panose="02010600040101010101" charset="-122"/>
                  <a:cs typeface="华文细黑" panose="02010600040101010101" charset="-122"/>
                </a:rPr>
                <a:t>TGV</a:t>
              </a:r>
              <a:endParaRPr lang="en-US" altLang="zh-CN" sz="1200" b="1" dirty="0">
                <a:solidFill>
                  <a:prstClr val="white"/>
                </a:solidFill>
                <a:latin typeface="华文细黑" panose="02010600040101010101" charset="-122"/>
                <a:ea typeface="华文细黑" panose="02010600040101010101" charset="-122"/>
                <a:cs typeface="华文细黑" panose="02010600040101010101" charset="-122"/>
              </a:endParaRPr>
            </a:p>
            <a:p>
              <a:pPr lvl="0" algn="ctr" defTabSz="914400">
                <a:spcBef>
                  <a:spcPts val="0"/>
                </a:spcBef>
                <a:spcAft>
                  <a:spcPts val="0"/>
                </a:spcAft>
                <a:buClr>
                  <a:srgbClr val="202F3D">
                    <a:lumMod val="75000"/>
                  </a:srgbClr>
                </a:buClr>
                <a:buSzTx/>
              </a:pPr>
              <a:r>
                <a:rPr lang="en-US" altLang="id-ID" sz="1200" dirty="0">
                  <a:solidFill>
                    <a:schemeClr val="bg1"/>
                  </a:solidFill>
                  <a:latin typeface="思源黑体 Medium" panose="020B0600000000000000" pitchFamily="34" charset="-122"/>
                  <a:ea typeface="思源黑体 Medium" panose="020B0600000000000000" pitchFamily="34" charset="-122"/>
                  <a:cs typeface="Arial" panose="020B0604020202020204" pitchFamily="34" charset="0"/>
                  <a:sym typeface="+mn-ea"/>
                </a:rPr>
                <a:t> </a:t>
              </a:r>
              <a:r>
                <a:rPr lang="en-US" altLang="id-ID" sz="1200" dirty="0">
                  <a:solidFill>
                    <a:schemeClr val="bg1"/>
                  </a:solidFill>
                  <a:ea typeface="思源黑体 Medium" panose="020B0600000000000000" pitchFamily="34" charset="-122"/>
                  <a:cs typeface="+mn-lt"/>
                  <a:sym typeface="+mn-ea"/>
                </a:rPr>
                <a:t>large dimesion semi wafer, glass wafer TGV</a:t>
              </a:r>
              <a:r>
                <a:rPr lang="en-US" altLang="id-ID" sz="1200" dirty="0">
                  <a:ea typeface="思源黑体 Medium" panose="020B0600000000000000" pitchFamily="34" charset="-122"/>
                  <a:cs typeface="+mn-lt"/>
                  <a:sym typeface="+mn-ea"/>
                </a:rPr>
                <a:t> </a:t>
              </a:r>
              <a:endParaRPr lang="en-US" altLang="zh-CN" sz="1200" dirty="0">
                <a:solidFill>
                  <a:prstClr val="white"/>
                </a:solidFill>
                <a:ea typeface="思源黑体 Medium" panose="020B0600000000000000" pitchFamily="34" charset="-122"/>
                <a:cs typeface="+mn-lt"/>
              </a:endParaRPr>
            </a:p>
          </p:txBody>
        </p:sp>
        <p:grpSp>
          <p:nvGrpSpPr>
            <p:cNvPr id="17" name="Group 21"/>
            <p:cNvGrpSpPr>
              <a:grpSpLocks noChangeAspect="1"/>
            </p:cNvGrpSpPr>
            <p:nvPr/>
          </p:nvGrpSpPr>
          <p:grpSpPr>
            <a:xfrm>
              <a:off x="2590" y="4755"/>
              <a:ext cx="1907" cy="364"/>
              <a:chOff x="5516605" y="5734353"/>
              <a:chExt cx="1395170" cy="266376"/>
            </a:xfrm>
          </p:grpSpPr>
          <p:sp>
            <p:nvSpPr>
              <p:cNvPr id="18" name="Oval 22"/>
              <p:cNvSpPr>
                <a:spLocks noChangeAspect="1"/>
              </p:cNvSpPr>
              <p:nvPr/>
            </p:nvSpPr>
            <p:spPr>
              <a:xfrm>
                <a:off x="5516605" y="5748729"/>
                <a:ext cx="252000" cy="252000"/>
              </a:xfrm>
              <a:prstGeom prst="ellipse">
                <a:avLst/>
              </a:prstGeom>
              <a:solidFill>
                <a:srgbClr val="202F3D"/>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9" name="Oval 23"/>
              <p:cNvSpPr>
                <a:spLocks noChangeAspect="1"/>
              </p:cNvSpPr>
              <p:nvPr/>
            </p:nvSpPr>
            <p:spPr>
              <a:xfrm>
                <a:off x="5800092" y="5748729"/>
                <a:ext cx="252000" cy="252000"/>
              </a:xfrm>
              <a:prstGeom prst="ellipse">
                <a:avLst/>
              </a:prstGeom>
              <a:solidFill>
                <a:srgbClr val="1C9494"/>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20" name="Oval 24"/>
              <p:cNvSpPr>
                <a:spLocks noChangeAspect="1"/>
              </p:cNvSpPr>
              <p:nvPr/>
            </p:nvSpPr>
            <p:spPr>
              <a:xfrm>
                <a:off x="6088038" y="5748729"/>
                <a:ext cx="252000" cy="252000"/>
              </a:xfrm>
              <a:prstGeom prst="ellipse">
                <a:avLst/>
              </a:prstGeom>
              <a:solidFill>
                <a:srgbClr val="7CB554"/>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21" name="Oval 25"/>
              <p:cNvSpPr>
                <a:spLocks noChangeAspect="1"/>
              </p:cNvSpPr>
              <p:nvPr/>
            </p:nvSpPr>
            <p:spPr>
              <a:xfrm>
                <a:off x="6375984" y="5748729"/>
                <a:ext cx="252000" cy="252000"/>
              </a:xfrm>
              <a:prstGeom prst="ellipse">
                <a:avLst/>
              </a:prstGeom>
              <a:solidFill>
                <a:srgbClr val="FAC14D"/>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22" name="Oval 26"/>
              <p:cNvSpPr>
                <a:spLocks noChangeAspect="1"/>
              </p:cNvSpPr>
              <p:nvPr/>
            </p:nvSpPr>
            <p:spPr>
              <a:xfrm>
                <a:off x="6659775" y="5748729"/>
                <a:ext cx="252000" cy="252000"/>
              </a:xfrm>
              <a:prstGeom prst="ellipse">
                <a:avLst/>
              </a:prstGeom>
              <a:solidFill>
                <a:srgbClr val="F95647"/>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23" name="TextBox 27"/>
              <p:cNvSpPr txBox="1"/>
              <p:nvPr/>
            </p:nvSpPr>
            <p:spPr>
              <a:xfrm>
                <a:off x="5516606" y="5748643"/>
                <a:ext cx="263754" cy="2256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sp>
            <p:nvSpPr>
              <p:cNvPr id="24" name="TextBox 28"/>
              <p:cNvSpPr txBox="1"/>
              <p:nvPr/>
            </p:nvSpPr>
            <p:spPr>
              <a:xfrm>
                <a:off x="5809700" y="5734353"/>
                <a:ext cx="251999" cy="2256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sp>
            <p:nvSpPr>
              <p:cNvPr id="25" name="TextBox 29"/>
              <p:cNvSpPr txBox="1"/>
              <p:nvPr/>
            </p:nvSpPr>
            <p:spPr>
              <a:xfrm>
                <a:off x="6114080" y="5763156"/>
                <a:ext cx="240245" cy="21004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8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sp>
            <p:nvSpPr>
              <p:cNvPr id="26" name="TextBox 30"/>
              <p:cNvSpPr txBox="1"/>
              <p:nvPr/>
            </p:nvSpPr>
            <p:spPr>
              <a:xfrm>
                <a:off x="6371829" y="5739119"/>
                <a:ext cx="256155" cy="21004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8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sp>
            <p:nvSpPr>
              <p:cNvPr id="27" name="TextBox 31"/>
              <p:cNvSpPr txBox="1"/>
              <p:nvPr/>
            </p:nvSpPr>
            <p:spPr>
              <a:xfrm>
                <a:off x="6657545" y="5748641"/>
                <a:ext cx="254230" cy="2256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grpSp>
        <p:grpSp>
          <p:nvGrpSpPr>
            <p:cNvPr id="39" name="Group 43"/>
            <p:cNvGrpSpPr>
              <a:grpSpLocks noChangeAspect="1"/>
            </p:cNvGrpSpPr>
            <p:nvPr/>
          </p:nvGrpSpPr>
          <p:grpSpPr>
            <a:xfrm>
              <a:off x="15030" y="4735"/>
              <a:ext cx="1907" cy="364"/>
              <a:chOff x="5516605" y="5734353"/>
              <a:chExt cx="1395170" cy="266376"/>
            </a:xfrm>
          </p:grpSpPr>
          <p:sp>
            <p:nvSpPr>
              <p:cNvPr id="40" name="Oval 44"/>
              <p:cNvSpPr>
                <a:spLocks noChangeAspect="1"/>
              </p:cNvSpPr>
              <p:nvPr/>
            </p:nvSpPr>
            <p:spPr>
              <a:xfrm>
                <a:off x="5516605" y="5748729"/>
                <a:ext cx="252000" cy="252000"/>
              </a:xfrm>
              <a:prstGeom prst="ellipse">
                <a:avLst/>
              </a:prstGeom>
              <a:solidFill>
                <a:srgbClr val="202F3D"/>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41" name="Oval 45"/>
              <p:cNvSpPr>
                <a:spLocks noChangeAspect="1"/>
              </p:cNvSpPr>
              <p:nvPr/>
            </p:nvSpPr>
            <p:spPr>
              <a:xfrm>
                <a:off x="5800092" y="5748729"/>
                <a:ext cx="252000" cy="252000"/>
              </a:xfrm>
              <a:prstGeom prst="ellipse">
                <a:avLst/>
              </a:prstGeom>
              <a:solidFill>
                <a:srgbClr val="1C9494"/>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42" name="Oval 46"/>
              <p:cNvSpPr>
                <a:spLocks noChangeAspect="1"/>
              </p:cNvSpPr>
              <p:nvPr/>
            </p:nvSpPr>
            <p:spPr>
              <a:xfrm>
                <a:off x="6088038" y="5748729"/>
                <a:ext cx="252000" cy="252000"/>
              </a:xfrm>
              <a:prstGeom prst="ellipse">
                <a:avLst/>
              </a:prstGeom>
              <a:solidFill>
                <a:srgbClr val="7CB554"/>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43" name="Oval 47"/>
              <p:cNvSpPr>
                <a:spLocks noChangeAspect="1"/>
              </p:cNvSpPr>
              <p:nvPr/>
            </p:nvSpPr>
            <p:spPr>
              <a:xfrm>
                <a:off x="6375984" y="5748729"/>
                <a:ext cx="252000" cy="252000"/>
              </a:xfrm>
              <a:prstGeom prst="ellipse">
                <a:avLst/>
              </a:prstGeom>
              <a:solidFill>
                <a:srgbClr val="FAC14D"/>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44" name="Oval 48"/>
              <p:cNvSpPr>
                <a:spLocks noChangeAspect="1"/>
              </p:cNvSpPr>
              <p:nvPr/>
            </p:nvSpPr>
            <p:spPr>
              <a:xfrm>
                <a:off x="6659775" y="5748729"/>
                <a:ext cx="252000" cy="252000"/>
              </a:xfrm>
              <a:prstGeom prst="ellipse">
                <a:avLst/>
              </a:prstGeom>
              <a:solidFill>
                <a:srgbClr val="F95647"/>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45" name="TextBox 49"/>
              <p:cNvSpPr txBox="1"/>
              <p:nvPr/>
            </p:nvSpPr>
            <p:spPr>
              <a:xfrm>
                <a:off x="5516606" y="5748643"/>
                <a:ext cx="263754" cy="2256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sp>
            <p:nvSpPr>
              <p:cNvPr id="46" name="TextBox 50"/>
              <p:cNvSpPr txBox="1"/>
              <p:nvPr/>
            </p:nvSpPr>
            <p:spPr>
              <a:xfrm>
                <a:off x="5809700" y="5734353"/>
                <a:ext cx="251999" cy="2256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sp>
            <p:nvSpPr>
              <p:cNvPr id="47" name="TextBox 51"/>
              <p:cNvSpPr txBox="1"/>
              <p:nvPr/>
            </p:nvSpPr>
            <p:spPr>
              <a:xfrm>
                <a:off x="6114080" y="5763156"/>
                <a:ext cx="240245" cy="21004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8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sp>
            <p:nvSpPr>
              <p:cNvPr id="48" name="TextBox 52"/>
              <p:cNvSpPr txBox="1"/>
              <p:nvPr/>
            </p:nvSpPr>
            <p:spPr>
              <a:xfrm>
                <a:off x="6371829" y="5739119"/>
                <a:ext cx="256155" cy="21004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8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sp>
            <p:nvSpPr>
              <p:cNvPr id="49" name="TextBox 53"/>
              <p:cNvSpPr txBox="1"/>
              <p:nvPr/>
            </p:nvSpPr>
            <p:spPr>
              <a:xfrm>
                <a:off x="6657545" y="5748641"/>
                <a:ext cx="254230" cy="2256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grpSp>
        <p:grpSp>
          <p:nvGrpSpPr>
            <p:cNvPr id="50" name="Group 54"/>
            <p:cNvGrpSpPr>
              <a:grpSpLocks noChangeAspect="1"/>
            </p:cNvGrpSpPr>
            <p:nvPr/>
          </p:nvGrpSpPr>
          <p:grpSpPr>
            <a:xfrm>
              <a:off x="5125" y="8143"/>
              <a:ext cx="1907" cy="364"/>
              <a:chOff x="5516605" y="5734353"/>
              <a:chExt cx="1395170" cy="266376"/>
            </a:xfrm>
          </p:grpSpPr>
          <p:sp>
            <p:nvSpPr>
              <p:cNvPr id="51" name="Oval 55"/>
              <p:cNvSpPr>
                <a:spLocks noChangeAspect="1"/>
              </p:cNvSpPr>
              <p:nvPr/>
            </p:nvSpPr>
            <p:spPr>
              <a:xfrm>
                <a:off x="5516605" y="5748729"/>
                <a:ext cx="252000" cy="252000"/>
              </a:xfrm>
              <a:prstGeom prst="ellipse">
                <a:avLst/>
              </a:prstGeom>
              <a:solidFill>
                <a:srgbClr val="202F3D"/>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52" name="Oval 56"/>
              <p:cNvSpPr>
                <a:spLocks noChangeAspect="1"/>
              </p:cNvSpPr>
              <p:nvPr/>
            </p:nvSpPr>
            <p:spPr>
              <a:xfrm>
                <a:off x="5800092" y="5748729"/>
                <a:ext cx="252000" cy="252000"/>
              </a:xfrm>
              <a:prstGeom prst="ellipse">
                <a:avLst/>
              </a:prstGeom>
              <a:solidFill>
                <a:srgbClr val="1C9494"/>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53" name="Oval 57"/>
              <p:cNvSpPr>
                <a:spLocks noChangeAspect="1"/>
              </p:cNvSpPr>
              <p:nvPr/>
            </p:nvSpPr>
            <p:spPr>
              <a:xfrm>
                <a:off x="6088038" y="5748729"/>
                <a:ext cx="252000" cy="252000"/>
              </a:xfrm>
              <a:prstGeom prst="ellipse">
                <a:avLst/>
              </a:prstGeom>
              <a:solidFill>
                <a:srgbClr val="7CB554"/>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54" name="Oval 58"/>
              <p:cNvSpPr>
                <a:spLocks noChangeAspect="1"/>
              </p:cNvSpPr>
              <p:nvPr/>
            </p:nvSpPr>
            <p:spPr>
              <a:xfrm>
                <a:off x="6375984" y="5748729"/>
                <a:ext cx="252000" cy="252000"/>
              </a:xfrm>
              <a:prstGeom prst="ellipse">
                <a:avLst/>
              </a:prstGeom>
              <a:solidFill>
                <a:srgbClr val="FAC14D"/>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55" name="Oval 59"/>
              <p:cNvSpPr>
                <a:spLocks noChangeAspect="1"/>
              </p:cNvSpPr>
              <p:nvPr/>
            </p:nvSpPr>
            <p:spPr>
              <a:xfrm>
                <a:off x="6659775" y="5748729"/>
                <a:ext cx="252000" cy="252000"/>
              </a:xfrm>
              <a:prstGeom prst="ellipse">
                <a:avLst/>
              </a:prstGeom>
              <a:solidFill>
                <a:srgbClr val="F95647"/>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56" name="TextBox 60"/>
              <p:cNvSpPr txBox="1"/>
              <p:nvPr/>
            </p:nvSpPr>
            <p:spPr>
              <a:xfrm>
                <a:off x="5516606" y="5748643"/>
                <a:ext cx="263754" cy="2256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sp>
            <p:nvSpPr>
              <p:cNvPr id="57" name="TextBox 61"/>
              <p:cNvSpPr txBox="1"/>
              <p:nvPr/>
            </p:nvSpPr>
            <p:spPr>
              <a:xfrm>
                <a:off x="5809700" y="5734353"/>
                <a:ext cx="251999" cy="2256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sp>
            <p:nvSpPr>
              <p:cNvPr id="58" name="TextBox 62"/>
              <p:cNvSpPr txBox="1"/>
              <p:nvPr/>
            </p:nvSpPr>
            <p:spPr>
              <a:xfrm>
                <a:off x="6114080" y="5763156"/>
                <a:ext cx="240245" cy="21004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8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sp>
            <p:nvSpPr>
              <p:cNvPr id="59" name="TextBox 63"/>
              <p:cNvSpPr txBox="1"/>
              <p:nvPr/>
            </p:nvSpPr>
            <p:spPr>
              <a:xfrm>
                <a:off x="6371829" y="5739119"/>
                <a:ext cx="256155" cy="21004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8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sp>
            <p:nvSpPr>
              <p:cNvPr id="60" name="TextBox 64"/>
              <p:cNvSpPr txBox="1"/>
              <p:nvPr/>
            </p:nvSpPr>
            <p:spPr>
              <a:xfrm>
                <a:off x="6657545" y="5748641"/>
                <a:ext cx="254230" cy="2256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grpSp>
        <p:grpSp>
          <p:nvGrpSpPr>
            <p:cNvPr id="61" name="Group 65"/>
            <p:cNvGrpSpPr>
              <a:grpSpLocks noChangeAspect="1"/>
            </p:cNvGrpSpPr>
            <p:nvPr/>
          </p:nvGrpSpPr>
          <p:grpSpPr>
            <a:xfrm>
              <a:off x="11981" y="8138"/>
              <a:ext cx="1907" cy="364"/>
              <a:chOff x="5516605" y="5734353"/>
              <a:chExt cx="1395170" cy="266376"/>
            </a:xfrm>
          </p:grpSpPr>
          <p:sp>
            <p:nvSpPr>
              <p:cNvPr id="62" name="Oval 66"/>
              <p:cNvSpPr>
                <a:spLocks noChangeAspect="1"/>
              </p:cNvSpPr>
              <p:nvPr/>
            </p:nvSpPr>
            <p:spPr>
              <a:xfrm>
                <a:off x="5516605" y="5748729"/>
                <a:ext cx="252000" cy="252000"/>
              </a:xfrm>
              <a:prstGeom prst="ellipse">
                <a:avLst/>
              </a:prstGeom>
              <a:solidFill>
                <a:srgbClr val="202F3D"/>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63" name="Oval 67"/>
              <p:cNvSpPr>
                <a:spLocks noChangeAspect="1"/>
              </p:cNvSpPr>
              <p:nvPr/>
            </p:nvSpPr>
            <p:spPr>
              <a:xfrm>
                <a:off x="5800092" y="5748729"/>
                <a:ext cx="252000" cy="252000"/>
              </a:xfrm>
              <a:prstGeom prst="ellipse">
                <a:avLst/>
              </a:prstGeom>
              <a:solidFill>
                <a:srgbClr val="1C9494"/>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64" name="Oval 68"/>
              <p:cNvSpPr>
                <a:spLocks noChangeAspect="1"/>
              </p:cNvSpPr>
              <p:nvPr/>
            </p:nvSpPr>
            <p:spPr>
              <a:xfrm>
                <a:off x="6088038" y="5748729"/>
                <a:ext cx="252000" cy="252000"/>
              </a:xfrm>
              <a:prstGeom prst="ellipse">
                <a:avLst/>
              </a:prstGeom>
              <a:solidFill>
                <a:srgbClr val="7CB554"/>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65" name="Oval 69"/>
              <p:cNvSpPr>
                <a:spLocks noChangeAspect="1"/>
              </p:cNvSpPr>
              <p:nvPr/>
            </p:nvSpPr>
            <p:spPr>
              <a:xfrm>
                <a:off x="6375984" y="5748729"/>
                <a:ext cx="252000" cy="252000"/>
              </a:xfrm>
              <a:prstGeom prst="ellipse">
                <a:avLst/>
              </a:prstGeom>
              <a:solidFill>
                <a:srgbClr val="FAC14D"/>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66" name="Oval 70"/>
              <p:cNvSpPr>
                <a:spLocks noChangeAspect="1"/>
              </p:cNvSpPr>
              <p:nvPr/>
            </p:nvSpPr>
            <p:spPr>
              <a:xfrm>
                <a:off x="6659775" y="5748729"/>
                <a:ext cx="252000" cy="252000"/>
              </a:xfrm>
              <a:prstGeom prst="ellipse">
                <a:avLst/>
              </a:prstGeom>
              <a:solidFill>
                <a:srgbClr val="F95647"/>
              </a:solidFill>
              <a:ln w="12700" cap="flat" cmpd="sng" algn="ctr">
                <a:solidFill>
                  <a:sysClr val="window" lastClr="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id-ID" sz="12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67" name="TextBox 71"/>
              <p:cNvSpPr txBox="1"/>
              <p:nvPr/>
            </p:nvSpPr>
            <p:spPr>
              <a:xfrm>
                <a:off x="5516606" y="5748643"/>
                <a:ext cx="263754" cy="2256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sp>
            <p:nvSpPr>
              <p:cNvPr id="68" name="TextBox 72"/>
              <p:cNvSpPr txBox="1"/>
              <p:nvPr/>
            </p:nvSpPr>
            <p:spPr>
              <a:xfrm>
                <a:off x="5809700" y="5734353"/>
                <a:ext cx="251999" cy="2256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sp>
            <p:nvSpPr>
              <p:cNvPr id="69" name="TextBox 73"/>
              <p:cNvSpPr txBox="1"/>
              <p:nvPr/>
            </p:nvSpPr>
            <p:spPr>
              <a:xfrm>
                <a:off x="6114080" y="5763156"/>
                <a:ext cx="240245" cy="21004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8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sp>
            <p:nvSpPr>
              <p:cNvPr id="70" name="TextBox 74"/>
              <p:cNvSpPr txBox="1"/>
              <p:nvPr/>
            </p:nvSpPr>
            <p:spPr>
              <a:xfrm>
                <a:off x="6371829" y="5739119"/>
                <a:ext cx="256155" cy="21004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8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sp>
            <p:nvSpPr>
              <p:cNvPr id="71" name="TextBox 75"/>
              <p:cNvSpPr txBox="1"/>
              <p:nvPr/>
            </p:nvSpPr>
            <p:spPr>
              <a:xfrm>
                <a:off x="6657545" y="5748641"/>
                <a:ext cx="254230" cy="22562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rPr>
                  <a:t></a:t>
                </a:r>
                <a:endParaRPr kumimoji="0" lang="id-ID" sz="900" b="0" i="0" u="none" strike="noStrike" kern="0" cap="none" spc="0" normalizeH="0" baseline="0" noProof="0" dirty="0">
                  <a:ln>
                    <a:noFill/>
                  </a:ln>
                  <a:solidFill>
                    <a:prstClr val="white"/>
                  </a:solidFill>
                  <a:effectLst/>
                  <a:uLnTx/>
                  <a:uFillTx/>
                  <a:latin typeface="FontAwesome" pitchFamily="2" charset="0"/>
                  <a:ea typeface="微软雅黑" panose="020B0503020204020204" pitchFamily="34" charset="-122"/>
                </a:endParaRPr>
              </a:p>
            </p:txBody>
          </p:sp>
        </p:grpSp>
        <p:pic>
          <p:nvPicPr>
            <p:cNvPr id="75" name="图片 74"/>
            <p:cNvPicPr>
              <a:picLocks noChangeAspect="1"/>
            </p:cNvPicPr>
            <p:nvPr/>
          </p:nvPicPr>
          <p:blipFill>
            <a:blip r:embed="rId1"/>
            <a:stretch>
              <a:fillRect/>
            </a:stretch>
          </p:blipFill>
          <p:spPr>
            <a:xfrm>
              <a:off x="7906" y="2081"/>
              <a:ext cx="3199" cy="3077"/>
            </a:xfrm>
            <a:prstGeom prst="rect">
              <a:avLst/>
            </a:prstGeom>
          </p:spPr>
        </p:pic>
        <p:pic>
          <p:nvPicPr>
            <p:cNvPr id="76" name="图片 75"/>
            <p:cNvPicPr>
              <a:picLocks noChangeAspect="1"/>
            </p:cNvPicPr>
            <p:nvPr/>
          </p:nvPicPr>
          <p:blipFill>
            <a:blip r:embed="rId2" cstate="print"/>
            <a:stretch>
              <a:fillRect/>
            </a:stretch>
          </p:blipFill>
          <p:spPr>
            <a:xfrm>
              <a:off x="1043" y="2075"/>
              <a:ext cx="4082" cy="3058"/>
            </a:xfrm>
            <a:prstGeom prst="rect">
              <a:avLst/>
            </a:prstGeom>
          </p:spPr>
        </p:pic>
        <p:pic>
          <p:nvPicPr>
            <p:cNvPr id="77" name="图片 76"/>
            <p:cNvPicPr>
              <a:picLocks noChangeAspect="1"/>
            </p:cNvPicPr>
            <p:nvPr/>
          </p:nvPicPr>
          <p:blipFill>
            <a:blip r:embed="rId3"/>
            <a:stretch>
              <a:fillRect/>
            </a:stretch>
          </p:blipFill>
          <p:spPr>
            <a:xfrm>
              <a:off x="3406" y="5471"/>
              <a:ext cx="4277" cy="3225"/>
            </a:xfrm>
            <a:prstGeom prst="rect">
              <a:avLst/>
            </a:prstGeom>
          </p:spPr>
        </p:pic>
        <p:pic>
          <p:nvPicPr>
            <p:cNvPr id="78" name="图片 77"/>
            <p:cNvPicPr>
              <a:picLocks noChangeAspect="1"/>
            </p:cNvPicPr>
            <p:nvPr/>
          </p:nvPicPr>
          <p:blipFill>
            <a:blip r:embed="rId4"/>
            <a:stretch>
              <a:fillRect/>
            </a:stretch>
          </p:blipFill>
          <p:spPr>
            <a:xfrm>
              <a:off x="13761" y="2136"/>
              <a:ext cx="3921" cy="3023"/>
            </a:xfrm>
            <a:prstGeom prst="rect">
              <a:avLst/>
            </a:prstGeom>
          </p:spPr>
        </p:pic>
        <p:pic>
          <p:nvPicPr>
            <p:cNvPr id="8" name="图片 7"/>
            <p:cNvPicPr>
              <a:picLocks noChangeAspect="1"/>
            </p:cNvPicPr>
            <p:nvPr/>
          </p:nvPicPr>
          <p:blipFill>
            <a:blip r:embed="rId5"/>
            <a:stretch>
              <a:fillRect/>
            </a:stretch>
          </p:blipFill>
          <p:spPr>
            <a:xfrm>
              <a:off x="11270" y="5400"/>
              <a:ext cx="4155" cy="3296"/>
            </a:xfrm>
            <a:prstGeom prst="rect">
              <a:avLst/>
            </a:prstGeom>
            <a:ln>
              <a:noFill/>
            </a:ln>
          </p:spPr>
        </p:pic>
      </p:grpSp>
      <p:sp>
        <p:nvSpPr>
          <p:cNvPr id="7" name="Content Placeholder 2"/>
          <p:cNvSpPr txBox="1"/>
          <p:nvPr/>
        </p:nvSpPr>
        <p:spPr>
          <a:xfrm>
            <a:off x="236300" y="154582"/>
            <a:ext cx="3116135" cy="60075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spc="300" dirty="0">
                <a:solidFill>
                  <a:srgbClr val="004E9E"/>
                </a:solidFill>
                <a:latin typeface="思源黑体 Medium" panose="020B0600000000000000" pitchFamily="34" charset="-122"/>
                <a:ea typeface="思源黑体 Medium" panose="020B0600000000000000" pitchFamily="34" charset="-122"/>
                <a:cs typeface="+mn-ea"/>
                <a:sym typeface="+mn-lt"/>
              </a:rPr>
              <a:t>研发与创新</a:t>
            </a:r>
            <a:endParaRPr lang="zh-CN" altLang="en-US" sz="3200" b="1" spc="300" dirty="0">
              <a:solidFill>
                <a:srgbClr val="004E9E"/>
              </a:solidFill>
              <a:latin typeface="思源黑体 Medium" panose="020B0600000000000000" pitchFamily="34" charset="-122"/>
              <a:ea typeface="思源黑体 Medium" panose="020B0600000000000000" pitchFamily="34" charset="-122"/>
              <a:cs typeface="+mn-ea"/>
              <a:sym typeface="+mn-lt"/>
            </a:endParaRPr>
          </a:p>
        </p:txBody>
      </p:sp>
      <p:sp>
        <p:nvSpPr>
          <p:cNvPr id="9" name="Content Placeholder 2"/>
          <p:cNvSpPr txBox="1"/>
          <p:nvPr/>
        </p:nvSpPr>
        <p:spPr>
          <a:xfrm>
            <a:off x="267335" y="591185"/>
            <a:ext cx="3349625"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b="1" spc="300" dirty="0">
                <a:solidFill>
                  <a:srgbClr val="004E9E"/>
                </a:solidFill>
                <a:latin typeface="思源黑体 Medium" panose="020B0600000000000000" pitchFamily="34" charset="-122"/>
                <a:ea typeface="思源黑体 Medium" panose="020B0600000000000000" pitchFamily="34" charset="-122"/>
              </a:rPr>
              <a:t>R&amp;D and innovation</a:t>
            </a:r>
            <a:endParaRPr lang="en-US" sz="1800" b="1" spc="300" dirty="0">
              <a:solidFill>
                <a:srgbClr val="004E9E"/>
              </a:solidFill>
              <a:latin typeface="思源黑体 Medium" panose="020B0600000000000000" pitchFamily="34" charset="-122"/>
              <a:ea typeface="思源黑体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up)">
                                      <p:cBhvr>
                                        <p:cTn id="7" dur="1000"/>
                                        <p:tgtEl>
                                          <p:spTgt spid="72"/>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P spid="7"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文本&#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266700" y="1184910"/>
            <a:ext cx="8685530" cy="5440045"/>
          </a:xfrm>
          <a:prstGeom prst="rect">
            <a:avLst/>
          </a:prstGeom>
        </p:spPr>
      </p:pic>
      <p:sp>
        <p:nvSpPr>
          <p:cNvPr id="73" name="Content Placeholder 2"/>
          <p:cNvSpPr txBox="1"/>
          <p:nvPr/>
        </p:nvSpPr>
        <p:spPr>
          <a:xfrm>
            <a:off x="706755" y="208280"/>
            <a:ext cx="7599680" cy="60071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zh-CN" sz="3200" b="1" dirty="0">
                <a:solidFill>
                  <a:srgbClr val="004E9E"/>
                </a:solidFill>
                <a:latin typeface="思源黑体 Medium" panose="020B0600000000000000" pitchFamily="34" charset="-122"/>
                <a:ea typeface="思源黑体 Medium" panose="020B0600000000000000" pitchFamily="34" charset="-122"/>
              </a:rPr>
              <a:t>二期生产大楼效果图</a:t>
            </a:r>
            <a:r>
              <a:rPr lang="en-US" altLang="zh-CN" sz="3200" b="1" dirty="0">
                <a:solidFill>
                  <a:srgbClr val="004E9E"/>
                </a:solidFill>
                <a:latin typeface="思源黑体 Medium" panose="020B0600000000000000" pitchFamily="34" charset="-122"/>
                <a:ea typeface="思源黑体 Medium" panose="020B0600000000000000" pitchFamily="34" charset="-122"/>
              </a:rPr>
              <a:t> </a:t>
            </a:r>
            <a:r>
              <a:rPr lang="zh-CN" altLang="en-US" sz="3200" b="1" dirty="0">
                <a:solidFill>
                  <a:srgbClr val="004E9E"/>
                </a:solidFill>
                <a:latin typeface="思源黑体 Medium" panose="020B0600000000000000" pitchFamily="34" charset="-122"/>
                <a:ea typeface="思源黑体 Medium" panose="020B0600000000000000" pitchFamily="34" charset="-122"/>
              </a:rPr>
              <a:t>（大尺寸晶圆）</a:t>
            </a:r>
            <a:endParaRPr lang="zh-CN" altLang="en-US" sz="3200" b="1" dirty="0">
              <a:solidFill>
                <a:srgbClr val="004E9E"/>
              </a:solidFill>
              <a:latin typeface="思源黑体 Medium" panose="020B0600000000000000" pitchFamily="34" charset="-122"/>
              <a:ea typeface="思源黑体 Medium" panose="020B0600000000000000" pitchFamily="34" charset="-122"/>
            </a:endParaRPr>
          </a:p>
        </p:txBody>
      </p:sp>
      <p:sp>
        <p:nvSpPr>
          <p:cNvPr id="3" name="Content Placeholder 2"/>
          <p:cNvSpPr txBox="1"/>
          <p:nvPr/>
        </p:nvSpPr>
        <p:spPr>
          <a:xfrm>
            <a:off x="8631555" y="5889625"/>
            <a:ext cx="3183255" cy="73533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ctr">
              <a:buClr>
                <a:srgbClr val="202F3D">
                  <a:lumMod val="75000"/>
                </a:srgbClr>
              </a:buClr>
            </a:pPr>
            <a:r>
              <a:rPr lang="zh-CN" altLang="en-US" sz="2000" b="1" dirty="0">
                <a:solidFill>
                  <a:srgbClr val="004E9E"/>
                </a:solidFill>
                <a:latin typeface="思源黑体 Medium" panose="020B0600000000000000" pitchFamily="34" charset="-122"/>
                <a:ea typeface="思源黑体 Medium" panose="020B0600000000000000" pitchFamily="34" charset="-122"/>
              </a:rPr>
              <a:t>晶圆设备规划</a:t>
            </a:r>
            <a:endParaRPr lang="en-US" altLang="zh-CN" sz="2000" b="1" dirty="0">
              <a:solidFill>
                <a:srgbClr val="004E9E"/>
              </a:solidFill>
              <a:latin typeface="思源黑体 Medium" panose="020B0600000000000000" pitchFamily="34" charset="-122"/>
              <a:ea typeface="思源黑体 Medium" panose="020B0600000000000000" pitchFamily="34" charset="-122"/>
            </a:endParaRPr>
          </a:p>
          <a:p>
            <a:pPr algn="ctr">
              <a:buClr>
                <a:srgbClr val="202F3D">
                  <a:lumMod val="75000"/>
                </a:srgbClr>
              </a:buClr>
            </a:pPr>
            <a:r>
              <a:rPr lang="en-US" altLang="zh-CN" sz="1100" b="1" dirty="0">
                <a:solidFill>
                  <a:srgbClr val="004E9E"/>
                </a:solidFill>
                <a:latin typeface="思源黑体 Medium" panose="020B0600000000000000" pitchFamily="34" charset="-122"/>
                <a:ea typeface="思源黑体 Medium" panose="020B0600000000000000" pitchFamily="34" charset="-122"/>
              </a:rPr>
              <a:t>Wafer production device planning</a:t>
            </a:r>
            <a:endParaRPr lang="en-US" altLang="zh-CN" sz="1200" b="1" dirty="0">
              <a:solidFill>
                <a:srgbClr val="004E9E"/>
              </a:solidFill>
              <a:latin typeface="思源黑体 Medium" panose="020B0600000000000000" pitchFamily="34" charset="-122"/>
              <a:ea typeface="思源黑体 Medium" panose="020B0600000000000000" pitchFamily="34" charset="-122"/>
            </a:endParaRPr>
          </a:p>
        </p:txBody>
      </p:sp>
      <p:sp>
        <p:nvSpPr>
          <p:cNvPr id="6" name="Content Placeholder 2"/>
          <p:cNvSpPr txBox="1"/>
          <p:nvPr>
            <p:custDataLst>
              <p:tags r:id="rId3"/>
            </p:custDataLst>
          </p:nvPr>
        </p:nvSpPr>
        <p:spPr>
          <a:xfrm>
            <a:off x="706755" y="710565"/>
            <a:ext cx="6862445" cy="367665"/>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b="1" spc="300" dirty="0">
                <a:solidFill>
                  <a:srgbClr val="004E9E"/>
                </a:solidFill>
                <a:latin typeface="思源黑体 Medium" panose="020B0600000000000000" pitchFamily="34" charset="-122"/>
                <a:ea typeface="思源黑体 Medium" panose="020B0600000000000000" pitchFamily="34" charset="-122"/>
              </a:rPr>
              <a:t>Design sketch of production  buidling </a:t>
            </a:r>
            <a:endParaRPr lang="en-US" sz="1800" b="1" spc="300" dirty="0">
              <a:solidFill>
                <a:srgbClr val="004E9E"/>
              </a:solidFill>
              <a:latin typeface="思源黑体 Medium" panose="020B0600000000000000" pitchFamily="34" charset="-122"/>
              <a:ea typeface="思源黑体 Medium" panose="020B0600000000000000" pitchFamily="34" charset="-122"/>
            </a:endParaRPr>
          </a:p>
        </p:txBody>
      </p:sp>
      <p:sp>
        <p:nvSpPr>
          <p:cNvPr id="7" name="Rectangle 16"/>
          <p:cNvSpPr/>
          <p:nvPr/>
        </p:nvSpPr>
        <p:spPr>
          <a:xfrm>
            <a:off x="8525982" y="809300"/>
            <a:ext cx="3343910" cy="5031740"/>
          </a:xfrm>
          <a:prstGeom prst="rect">
            <a:avLst/>
          </a:prstGeom>
          <a:solidFill>
            <a:srgbClr val="004E9E">
              <a:alpha val="82000"/>
            </a:srgbClr>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lumMod val="65000"/>
                </a:prstClr>
              </a:solidFill>
              <a:effectLst/>
              <a:uLnTx/>
              <a:uFillTx/>
              <a:latin typeface="Lato" panose="020F0502020204030203" pitchFamily="34" charset="0"/>
              <a:ea typeface="微软雅黑" panose="020B0503020204020204" pitchFamily="34" charset="-122"/>
            </a:endParaRPr>
          </a:p>
        </p:txBody>
      </p:sp>
      <p:sp>
        <p:nvSpPr>
          <p:cNvPr id="4" name="文本框 3"/>
          <p:cNvSpPr txBox="1"/>
          <p:nvPr/>
        </p:nvSpPr>
        <p:spPr>
          <a:xfrm>
            <a:off x="8782685" y="1542415"/>
            <a:ext cx="3260090" cy="3846195"/>
          </a:xfrm>
          <a:prstGeom prst="rect">
            <a:avLst/>
          </a:prstGeom>
          <a:noFill/>
        </p:spPr>
        <p:txBody>
          <a:bodyPr wrap="square" rtlCol="0">
            <a:spAutoFit/>
          </a:bodyPr>
          <a:lstStyle/>
          <a:p>
            <a:r>
              <a:rPr lang="en-US" altLang="zh-CN"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rPr>
              <a:t>*</a:t>
            </a:r>
            <a:r>
              <a:rPr lang="zh-CN" altLang="en-US"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rPr>
              <a:t>建筑面积</a:t>
            </a:r>
            <a:r>
              <a:rPr lang="en-US" altLang="zh-CN"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rPr>
              <a:t>13750 </a:t>
            </a:r>
            <a:r>
              <a:rPr lang="zh-CN" altLang="en-US"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rPr>
              <a:t>平米</a:t>
            </a:r>
            <a:r>
              <a:rPr lang="en-US" altLang="zh-CN"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rPr>
              <a:t>(3</a:t>
            </a:r>
            <a:r>
              <a:rPr lang="zh-CN" altLang="zh-CN"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rPr>
              <a:t>层）</a:t>
            </a:r>
            <a:endParaRPr lang="zh-CN" altLang="zh-CN"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endParaRPr>
          </a:p>
          <a:p>
            <a:r>
              <a:rPr lang="en-US" altLang="zh-CN" sz="1500" dirty="0">
                <a:solidFill>
                  <a:schemeClr val="bg1"/>
                </a:solidFill>
                <a:ea typeface="思源黑体 Medium" panose="020B0600000000000000" pitchFamily="34" charset="-122"/>
                <a:cs typeface="+mn-lt"/>
              </a:rPr>
              <a:t>Covers floor area  of</a:t>
            </a:r>
            <a:r>
              <a:rPr lang="en-US" altLang="zh-CN" sz="1500" dirty="0">
                <a:solidFill>
                  <a:schemeClr val="bg1"/>
                </a:solidFill>
                <a:ea typeface="思源黑体 Medium" panose="020B0600000000000000" pitchFamily="34" charset="-122"/>
                <a:cs typeface="+mn-lt"/>
                <a:sym typeface="+mn-ea"/>
              </a:rPr>
              <a:t>13750 square</a:t>
            </a:r>
            <a:endParaRPr lang="en-US" altLang="zh-CN" sz="1500" dirty="0">
              <a:solidFill>
                <a:schemeClr val="bg1"/>
              </a:solidFill>
              <a:ea typeface="思源黑体 Medium" panose="020B0600000000000000" pitchFamily="34" charset="-122"/>
              <a:cs typeface="+mn-lt"/>
              <a:sym typeface="+mn-ea"/>
            </a:endParaRPr>
          </a:p>
          <a:p>
            <a:r>
              <a:rPr lang="en-US" altLang="zh-CN" sz="1500" dirty="0">
                <a:solidFill>
                  <a:schemeClr val="bg1"/>
                </a:solidFill>
                <a:ea typeface="思源黑体 Medium" panose="020B0600000000000000" pitchFamily="34" charset="-122"/>
                <a:cs typeface="+mn-lt"/>
                <a:sym typeface="+mn-ea"/>
              </a:rPr>
              <a:t> meters and 3 floors in total.</a:t>
            </a:r>
            <a:endParaRPr lang="zh-CN" altLang="en-US"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endParaRPr>
          </a:p>
          <a:p>
            <a:endParaRPr lang="en-US" altLang="zh-CN" sz="16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endParaRPr>
          </a:p>
          <a:p>
            <a:r>
              <a:rPr lang="en-US" altLang="zh-CN"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rPr>
              <a:t>*</a:t>
            </a:r>
            <a:r>
              <a:rPr lang="zh-CN" altLang="en-US"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rPr>
              <a:t>一楼晶圆研抛车间</a:t>
            </a:r>
            <a:endParaRPr lang="zh-CN" altLang="en-US"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endParaRPr>
          </a:p>
          <a:p>
            <a:r>
              <a:rPr lang="en-US" altLang="zh-CN" sz="1500" dirty="0">
                <a:solidFill>
                  <a:schemeClr val="bg1"/>
                </a:solidFill>
                <a:ea typeface="思源黑体 Medium" panose="020B0600000000000000" pitchFamily="34" charset="-122"/>
                <a:cs typeface="+mn-lt"/>
              </a:rPr>
              <a:t>Wafer polishing workshop in the</a:t>
            </a:r>
            <a:endParaRPr lang="en-US" altLang="zh-CN" sz="1500" dirty="0">
              <a:solidFill>
                <a:schemeClr val="bg1"/>
              </a:solidFill>
              <a:ea typeface="思源黑体 Medium" panose="020B0600000000000000" pitchFamily="34" charset="-122"/>
              <a:cs typeface="+mn-lt"/>
            </a:endParaRPr>
          </a:p>
          <a:p>
            <a:r>
              <a:rPr lang="en-US" altLang="zh-CN" sz="1500" dirty="0">
                <a:solidFill>
                  <a:schemeClr val="bg1"/>
                </a:solidFill>
                <a:ea typeface="思源黑体 Medium" panose="020B0600000000000000" pitchFamily="34" charset="-122"/>
                <a:cs typeface="+mn-lt"/>
              </a:rPr>
              <a:t>1st floor</a:t>
            </a:r>
            <a:endParaRPr lang="zh-CN" altLang="en-US" sz="1500" dirty="0">
              <a:solidFill>
                <a:schemeClr val="bg1"/>
              </a:solidFill>
              <a:ea typeface="思源黑体 Medium" panose="020B0600000000000000" pitchFamily="34" charset="-122"/>
              <a:cs typeface="+mn-lt"/>
            </a:endParaRPr>
          </a:p>
          <a:p>
            <a:endParaRPr lang="en-US" altLang="zh-CN"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endParaRPr>
          </a:p>
          <a:p>
            <a:r>
              <a:rPr lang="en-US" altLang="zh-CN"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rPr>
              <a:t>*</a:t>
            </a:r>
            <a:r>
              <a:rPr lang="zh-CN" altLang="en-US"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rPr>
              <a:t>二楼晶圆镀膜车间</a:t>
            </a:r>
            <a:endParaRPr lang="zh-CN" altLang="en-US"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endParaRPr>
          </a:p>
          <a:p>
            <a:r>
              <a:rPr lang="en-US" altLang="zh-CN" sz="1500" dirty="0">
                <a:solidFill>
                  <a:schemeClr val="bg1"/>
                </a:solidFill>
                <a:ea typeface="思源黑体 Medium" panose="020B0600000000000000" pitchFamily="34" charset="-122"/>
                <a:cs typeface="+mn-lt"/>
              </a:rPr>
              <a:t>Wafer coating workshop in the </a:t>
            </a:r>
            <a:endParaRPr lang="en-US" altLang="zh-CN" sz="1500" dirty="0">
              <a:solidFill>
                <a:schemeClr val="bg1"/>
              </a:solidFill>
              <a:ea typeface="思源黑体 Medium" panose="020B0600000000000000" pitchFamily="34" charset="-122"/>
              <a:cs typeface="+mn-lt"/>
            </a:endParaRPr>
          </a:p>
          <a:p>
            <a:r>
              <a:rPr lang="en-US" altLang="zh-CN" sz="1500" dirty="0">
                <a:solidFill>
                  <a:schemeClr val="bg1"/>
                </a:solidFill>
                <a:ea typeface="思源黑体 Medium" panose="020B0600000000000000" pitchFamily="34" charset="-122"/>
                <a:cs typeface="+mn-lt"/>
              </a:rPr>
              <a:t>2ed floor.</a:t>
            </a:r>
            <a:endParaRPr lang="zh-CN" altLang="en-US" sz="1500" dirty="0">
              <a:solidFill>
                <a:schemeClr val="bg1"/>
              </a:solidFill>
              <a:ea typeface="思源黑体 Medium" panose="020B0600000000000000" pitchFamily="34" charset="-122"/>
              <a:cs typeface="+mn-lt"/>
            </a:endParaRPr>
          </a:p>
          <a:p>
            <a:endParaRPr lang="en-US" altLang="zh-CN"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endParaRPr>
          </a:p>
          <a:p>
            <a:r>
              <a:rPr lang="en-US" altLang="zh-CN"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rPr>
              <a:t>*</a:t>
            </a:r>
            <a:r>
              <a:rPr lang="zh-CN" altLang="en-US"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rPr>
              <a:t>三楼场地预留</a:t>
            </a:r>
            <a:endParaRPr lang="zh-CN" altLang="en-US"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endParaRPr>
          </a:p>
          <a:p>
            <a:r>
              <a:rPr lang="en-US" altLang="zh-CN" sz="1500" dirty="0">
                <a:solidFill>
                  <a:schemeClr val="bg1"/>
                </a:solidFill>
                <a:ea typeface="思源黑体 Medium" panose="020B0600000000000000" pitchFamily="34" charset="-122"/>
                <a:cs typeface="+mn-lt"/>
              </a:rPr>
              <a:t>Reserve empty space in the 3rd</a:t>
            </a:r>
            <a:endParaRPr lang="en-US" altLang="zh-CN" sz="1500" dirty="0">
              <a:solidFill>
                <a:schemeClr val="bg1"/>
              </a:solidFill>
              <a:ea typeface="思源黑体 Medium" panose="020B0600000000000000" pitchFamily="34" charset="-122"/>
              <a:cs typeface="+mn-lt"/>
            </a:endParaRPr>
          </a:p>
          <a:p>
            <a:r>
              <a:rPr lang="en-US" altLang="zh-CN" sz="1500" dirty="0">
                <a:solidFill>
                  <a:schemeClr val="bg1"/>
                </a:solidFill>
                <a:ea typeface="思源黑体 Medium" panose="020B0600000000000000" pitchFamily="34" charset="-122"/>
                <a:cs typeface="+mn-lt"/>
              </a:rPr>
              <a:t> floor for production expansion.</a:t>
            </a:r>
            <a:endParaRPr lang="zh-CN" altLang="en-US" sz="1500" dirty="0">
              <a:solidFill>
                <a:schemeClr val="bg1"/>
              </a:solidFill>
              <a:latin typeface="思源黑体 Medium" panose="020B0600000000000000" pitchFamily="34" charset="-122"/>
              <a:ea typeface="思源黑体 Medium" panose="020B0600000000000000" pitchFamily="34" charset="-122"/>
              <a:cs typeface="微软雅黑" panose="020B0503020204020204" pitchFamily="34" charset="-122"/>
            </a:endParaRPr>
          </a:p>
          <a:p>
            <a:pPr algn="l"/>
            <a:endParaRPr lang="zh-CN" altLang="en-US" dirty="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1000"/>
                                        <p:tgtEl>
                                          <p:spTgt spid="73"/>
                                        </p:tgtEl>
                                      </p:cBhvr>
                                    </p:animEffect>
                                    <p:anim calcmode="lin" valueType="num">
                                      <p:cBhvr>
                                        <p:cTn id="8" dur="1000" fill="hold"/>
                                        <p:tgtEl>
                                          <p:spTgt spid="73"/>
                                        </p:tgtEl>
                                        <p:attrNameLst>
                                          <p:attrName>ppt_x</p:attrName>
                                        </p:attrNameLst>
                                      </p:cBhvr>
                                      <p:tavLst>
                                        <p:tav tm="0">
                                          <p:val>
                                            <p:strVal val="#ppt_x"/>
                                          </p:val>
                                        </p:tav>
                                        <p:tav tm="100000">
                                          <p:val>
                                            <p:strVal val="#ppt_x"/>
                                          </p:val>
                                        </p:tav>
                                      </p:tavLst>
                                    </p:anim>
                                    <p:anim calcmode="lin" valueType="num">
                                      <p:cBhvr>
                                        <p:cTn id="9" dur="1000" fill="hold"/>
                                        <p:tgtEl>
                                          <p:spTgt spid="7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0-#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P spid="3" grpId="0"/>
      <p:bldP spid="6" grpId="0"/>
      <p:bldP spid="7" grpId="0" bldLvl="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QQ截图20190611211941.jpg"/>
          <p:cNvPicPr>
            <a:picLocks noChangeAspect="1"/>
          </p:cNvPicPr>
          <p:nvPr>
            <p:custDataLst>
              <p:tags r:id="rId1"/>
            </p:custDataLst>
          </p:nvPr>
        </p:nvPicPr>
        <p:blipFill>
          <a:blip r:embed="rId2" cstate="print"/>
          <a:stretch>
            <a:fillRect/>
          </a:stretch>
        </p:blipFill>
        <p:spPr>
          <a:xfrm>
            <a:off x="914400" y="1042670"/>
            <a:ext cx="11103610" cy="5725795"/>
          </a:xfrm>
          <a:prstGeom prst="rect">
            <a:avLst/>
          </a:prstGeom>
        </p:spPr>
      </p:pic>
      <p:sp>
        <p:nvSpPr>
          <p:cNvPr id="12" name="Rectangle 16"/>
          <p:cNvSpPr/>
          <p:nvPr/>
        </p:nvSpPr>
        <p:spPr>
          <a:xfrm>
            <a:off x="231775" y="1054735"/>
            <a:ext cx="4464050" cy="5690870"/>
          </a:xfrm>
          <a:prstGeom prst="rect">
            <a:avLst/>
          </a:prstGeom>
          <a:solidFill>
            <a:srgbClr val="004E9E">
              <a:alpha val="80000"/>
            </a:srgbClr>
          </a:solidFill>
          <a:ln w="254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dirty="0">
              <a:ln>
                <a:noFill/>
              </a:ln>
              <a:solidFill>
                <a:prstClr val="white">
                  <a:lumMod val="65000"/>
                </a:prstClr>
              </a:solidFill>
              <a:effectLst/>
              <a:uLnTx/>
              <a:uFillTx/>
              <a:latin typeface="Lato" panose="020F0502020204030203" pitchFamily="34" charset="0"/>
              <a:ea typeface="微软雅黑" panose="020B0503020204020204" pitchFamily="34" charset="-122"/>
            </a:endParaRPr>
          </a:p>
        </p:txBody>
      </p:sp>
      <p:sp>
        <p:nvSpPr>
          <p:cNvPr id="13" name="Content Placeholder 2"/>
          <p:cNvSpPr txBox="1"/>
          <p:nvPr/>
        </p:nvSpPr>
        <p:spPr>
          <a:xfrm>
            <a:off x="501650" y="1819275"/>
            <a:ext cx="3902710" cy="456692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50000"/>
              </a:lnSpc>
              <a:buFont typeface="Arial" panose="020B0604020202020204" pitchFamily="34" charset="0"/>
              <a:buNone/>
            </a:pPr>
            <a:r>
              <a:rPr lang="zh-CN" altLang="en-US" sz="2400" dirty="0">
                <a:solidFill>
                  <a:schemeClr val="bg1"/>
                </a:solidFill>
                <a:latin typeface="思源黑体 CN Medium" panose="020B0600000000000000" pitchFamily="34" charset="-122"/>
                <a:ea typeface="思源黑体 CN Medium" panose="020B0600000000000000" pitchFamily="34" charset="-122"/>
                <a:cs typeface="微软雅黑" panose="020B0503020204020204" pitchFamily="34" charset="-122"/>
              </a:rPr>
              <a:t>江苏省常州市新北区罗溪镇旺财路</a:t>
            </a:r>
            <a:r>
              <a:rPr lang="en-US" altLang="zh-CN" sz="2400" dirty="0">
                <a:solidFill>
                  <a:schemeClr val="bg1"/>
                </a:solidFill>
                <a:latin typeface="思源黑体 CN Medium" panose="020B0600000000000000" pitchFamily="34" charset="-122"/>
                <a:ea typeface="思源黑体 CN Medium" panose="020B0600000000000000" pitchFamily="34" charset="-122"/>
                <a:cs typeface="微软雅黑" panose="020B0503020204020204" pitchFamily="34" charset="-122"/>
              </a:rPr>
              <a:t>10</a:t>
            </a:r>
            <a:r>
              <a:rPr lang="zh-CN" altLang="en-US" sz="2400" dirty="0">
                <a:solidFill>
                  <a:schemeClr val="bg1"/>
                </a:solidFill>
                <a:latin typeface="思源黑体 CN Medium" panose="020B0600000000000000" pitchFamily="34" charset="-122"/>
                <a:ea typeface="思源黑体 CN Medium" panose="020B0600000000000000" pitchFamily="34" charset="-122"/>
                <a:cs typeface="微软雅黑" panose="020B0503020204020204" pitchFamily="34" charset="-122"/>
              </a:rPr>
              <a:t>号</a:t>
            </a:r>
            <a:endParaRPr lang="zh-CN" altLang="en-US" sz="2400" dirty="0">
              <a:solidFill>
                <a:schemeClr val="bg1"/>
              </a:solidFill>
              <a:latin typeface="思源黑体 CN Medium" panose="020B0600000000000000" pitchFamily="34" charset="-122"/>
              <a:ea typeface="思源黑体 CN Medium" panose="020B0600000000000000" pitchFamily="34" charset="-122"/>
              <a:cs typeface="微软雅黑" panose="020B0503020204020204" pitchFamily="34" charset="-122"/>
            </a:endParaRPr>
          </a:p>
          <a:p>
            <a:pPr marL="0" indent="0">
              <a:lnSpc>
                <a:spcPct val="150000"/>
              </a:lnSpc>
              <a:buFont typeface="Arial" panose="020B0604020202020204" pitchFamily="34" charset="0"/>
              <a:buNone/>
            </a:pPr>
            <a:endParaRPr lang="zh-CN" altLang="en-US" sz="24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a:p>
            <a:pPr marL="0" indent="0">
              <a:lnSpc>
                <a:spcPct val="150000"/>
              </a:lnSpc>
              <a:buFont typeface="Arial" panose="020B0604020202020204" pitchFamily="34" charset="0"/>
              <a:buNone/>
            </a:pPr>
            <a:r>
              <a:rPr lang="en-US" altLang="zh-CN" dirty="0">
                <a:solidFill>
                  <a:schemeClr val="bg1"/>
                </a:solidFill>
                <a:ea typeface="思源黑体 Medium" panose="020B0600000000000000" pitchFamily="34" charset="-122"/>
                <a:cs typeface="+mn-lt"/>
              </a:rPr>
              <a:t>No : 10 wangcai road, Luoxi town, Xinbei district, Changzhou, Jiangsu, China.</a:t>
            </a:r>
            <a:endParaRPr lang="en-US" altLang="zh-CN" dirty="0">
              <a:solidFill>
                <a:schemeClr val="bg1"/>
              </a:solidFill>
              <a:ea typeface="思源黑体 Medium" panose="020B0600000000000000" pitchFamily="34" charset="-122"/>
              <a:cs typeface="+mn-lt"/>
            </a:endParaRPr>
          </a:p>
          <a:p>
            <a:pPr marL="0" indent="0">
              <a:lnSpc>
                <a:spcPct val="150000"/>
              </a:lnSpc>
              <a:buFont typeface="Arial" panose="020B0604020202020204" pitchFamily="34" charset="0"/>
              <a:buNone/>
            </a:pPr>
            <a:r>
              <a:rPr lang="en-US" altLang="zh-CN" dirty="0">
                <a:solidFill>
                  <a:schemeClr val="bg1"/>
                </a:solidFill>
                <a:ea typeface="思源黑体 Medium" panose="020B0600000000000000" pitchFamily="34" charset="-122"/>
                <a:cs typeface="+mn-lt"/>
              </a:rPr>
              <a:t>Tel: 86-519-83200018</a:t>
            </a:r>
            <a:endParaRPr lang="en-US" altLang="zh-CN" dirty="0">
              <a:solidFill>
                <a:schemeClr val="bg1"/>
              </a:solidFill>
              <a:ea typeface="思源黑体 Medium" panose="020B0600000000000000" pitchFamily="34" charset="-122"/>
              <a:cs typeface="+mn-lt"/>
            </a:endParaRPr>
          </a:p>
          <a:p>
            <a:pPr marL="0" indent="0">
              <a:lnSpc>
                <a:spcPct val="150000"/>
              </a:lnSpc>
              <a:buFont typeface="Arial" panose="020B0604020202020204" pitchFamily="34" charset="0"/>
              <a:buNone/>
            </a:pPr>
            <a:r>
              <a:rPr lang="en-US" altLang="zh-CN" dirty="0">
                <a:solidFill>
                  <a:schemeClr val="bg1"/>
                </a:solidFill>
                <a:ea typeface="思源黑体 Medium" panose="020B0600000000000000" pitchFamily="34" charset="-122"/>
                <a:cs typeface="+mn-lt"/>
              </a:rPr>
              <a:t>Fax: 86-519-83408000</a:t>
            </a:r>
            <a:endParaRPr lang="en-US" altLang="zh-CN" dirty="0">
              <a:solidFill>
                <a:schemeClr val="bg1"/>
              </a:solidFill>
              <a:ea typeface="思源黑体 Medium" panose="020B0600000000000000" pitchFamily="34" charset="-122"/>
              <a:cs typeface="+mn-lt"/>
            </a:endParaRPr>
          </a:p>
          <a:p>
            <a:pPr marL="0" indent="0">
              <a:lnSpc>
                <a:spcPct val="150000"/>
              </a:lnSpc>
              <a:buFont typeface="Arial" panose="020B0604020202020204" pitchFamily="34" charset="0"/>
              <a:buNone/>
            </a:pPr>
            <a:r>
              <a:rPr lang="en-US" altLang="zh-CN" dirty="0">
                <a:solidFill>
                  <a:schemeClr val="bg1"/>
                </a:solidFill>
                <a:ea typeface="思源黑体 Medium" panose="020B0600000000000000" pitchFamily="34" charset="-122"/>
                <a:cs typeface="+mn-lt"/>
              </a:rPr>
              <a:t>Website: www.cnhll.com</a:t>
            </a:r>
            <a:endParaRPr lang="en-US" altLang="zh-CN" dirty="0">
              <a:solidFill>
                <a:schemeClr val="bg1"/>
              </a:solidFill>
              <a:ea typeface="思源黑体 Medium" panose="020B0600000000000000" pitchFamily="34" charset="-122"/>
              <a:cs typeface="+mn-lt"/>
            </a:endParaRPr>
          </a:p>
          <a:p>
            <a:pPr marL="0" indent="0">
              <a:lnSpc>
                <a:spcPct val="150000"/>
              </a:lnSpc>
              <a:buFont typeface="Arial" panose="020B0604020202020204" pitchFamily="34" charset="0"/>
              <a:buNone/>
            </a:pPr>
            <a:r>
              <a:rPr lang="en-US" altLang="zh-CN" dirty="0">
                <a:solidFill>
                  <a:schemeClr val="bg1"/>
                </a:solidFill>
                <a:ea typeface="思源黑体 Medium" panose="020B0600000000000000" pitchFamily="34" charset="-122"/>
                <a:cs typeface="+mn-lt"/>
              </a:rPr>
              <a:t>Email: sales</a:t>
            </a:r>
            <a:r>
              <a:rPr lang="en-US" altLang="zh-CN" dirty="0">
                <a:solidFill>
                  <a:schemeClr val="bg1"/>
                </a:solidFill>
                <a:ea typeface="思源黑体 Medium" panose="020B0600000000000000" pitchFamily="34" charset="-122"/>
                <a:cs typeface="+mn-lt"/>
                <a:sym typeface="+mn-ea"/>
              </a:rPr>
              <a:t>@cnhll.com</a:t>
            </a:r>
            <a:endParaRPr lang="en-US" altLang="zh-CN" dirty="0">
              <a:solidFill>
                <a:schemeClr val="bg1"/>
              </a:solidFill>
              <a:ea typeface="思源黑体 Medium" panose="020B0600000000000000" pitchFamily="34" charset="-122"/>
              <a:cs typeface="+mn-lt"/>
            </a:endParaRPr>
          </a:p>
          <a:p>
            <a:pPr marL="0" indent="0">
              <a:lnSpc>
                <a:spcPct val="150000"/>
              </a:lnSpc>
              <a:buFont typeface="Arial" panose="020B0604020202020204" pitchFamily="34" charset="0"/>
              <a:buNone/>
            </a:pPr>
            <a:endParaRPr lang="en-US" altLang="zh-CN" dirty="0">
              <a:solidFill>
                <a:schemeClr val="bg1"/>
              </a:solidFill>
              <a:ea typeface="思源黑体 Medium" panose="020B0600000000000000" pitchFamily="34" charset="-122"/>
              <a:cs typeface="+mn-lt"/>
            </a:endParaRPr>
          </a:p>
        </p:txBody>
      </p:sp>
      <p:sp>
        <p:nvSpPr>
          <p:cNvPr id="14" name="Content Placeholder 2"/>
          <p:cNvSpPr txBox="1"/>
          <p:nvPr/>
        </p:nvSpPr>
        <p:spPr>
          <a:xfrm>
            <a:off x="257255" y="208557"/>
            <a:ext cx="3116135" cy="60075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3200" b="1" dirty="0">
                <a:solidFill>
                  <a:srgbClr val="004E9E"/>
                </a:solidFill>
                <a:latin typeface="思源黑体 Medium" panose="020B0600000000000000" pitchFamily="34" charset="-122"/>
                <a:ea typeface="思源黑体 Medium" panose="020B0600000000000000" pitchFamily="34" charset="-122"/>
              </a:rPr>
              <a:t>联系我们</a:t>
            </a:r>
            <a:endParaRPr lang="zh-CN" altLang="en-US" sz="3200" b="1" dirty="0">
              <a:solidFill>
                <a:srgbClr val="004E9E"/>
              </a:solidFill>
              <a:latin typeface="思源黑体 Medium" panose="020B0600000000000000" pitchFamily="34" charset="-122"/>
              <a:ea typeface="思源黑体 Medium" panose="020B0600000000000000" pitchFamily="34" charset="-122"/>
            </a:endParaRPr>
          </a:p>
        </p:txBody>
      </p:sp>
      <p:sp>
        <p:nvSpPr>
          <p:cNvPr id="15" name="Content Placeholder 2"/>
          <p:cNvSpPr txBox="1"/>
          <p:nvPr/>
        </p:nvSpPr>
        <p:spPr>
          <a:xfrm>
            <a:off x="300435" y="709793"/>
            <a:ext cx="3349599" cy="367477"/>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sz="1800" b="1" spc="300" dirty="0">
                <a:solidFill>
                  <a:srgbClr val="004E9E"/>
                </a:solidFill>
                <a:latin typeface="思源黑体 Medium" panose="020B0600000000000000" pitchFamily="34" charset="-122"/>
                <a:ea typeface="思源黑体 Medium" panose="020B0600000000000000" pitchFamily="34" charset="-122"/>
              </a:rPr>
              <a:t>Contact Us</a:t>
            </a:r>
            <a:endParaRPr lang="en-US" sz="1800" b="1" spc="300" dirty="0">
              <a:solidFill>
                <a:srgbClr val="004E9E"/>
              </a:solidFill>
              <a:latin typeface="思源黑体 Medium" panose="020B0600000000000000" pitchFamily="34" charset="-122"/>
              <a:ea typeface="思源黑体 Medium" panose="020B0600000000000000" pitchFamily="34" charset="-122"/>
            </a:endParaRPr>
          </a:p>
        </p:txBody>
      </p:sp>
      <p:pic>
        <p:nvPicPr>
          <p:cNvPr id="17" name="图片 16"/>
          <p:cNvPicPr>
            <a:picLocks noChangeAspect="1"/>
          </p:cNvPicPr>
          <p:nvPr>
            <p:custDataLst>
              <p:tags r:id="rId3"/>
            </p:custDataLst>
          </p:nvPr>
        </p:nvPicPr>
        <p:blipFill>
          <a:blip r:embed="rId4"/>
          <a:stretch>
            <a:fillRect/>
          </a:stretch>
        </p:blipFill>
        <p:spPr>
          <a:xfrm>
            <a:off x="5379587" y="3977315"/>
            <a:ext cx="3369945" cy="2210834"/>
          </a:xfrm>
          <a:prstGeom prst="rect">
            <a:avLst/>
          </a:prstGeom>
          <a:ln w="38100">
            <a:solidFill>
              <a:srgbClr val="004E9E"/>
            </a:solid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2" presetClass="entr" presetSubtype="8" fill="hold" grpId="0" nodeType="withEffect">
                                  <p:stCondLst>
                                    <p:cond delay="5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42" presetClass="entr" presetSubtype="0" fill="hold" grpId="0" nodeType="withEffect">
                                  <p:stCondLst>
                                    <p:cond delay="5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3" grpId="0"/>
      <p:bldP spid="14"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图片 3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0"/>
            <a:ext cx="12192000" cy="6858000"/>
          </a:xfrm>
          <a:prstGeom prst="rect">
            <a:avLst/>
          </a:prstGeom>
          <a:noFill/>
        </p:spPr>
      </p:pic>
      <p:sp>
        <p:nvSpPr>
          <p:cNvPr id="2" name="矩形 1"/>
          <p:cNvSpPr/>
          <p:nvPr/>
        </p:nvSpPr>
        <p:spPr>
          <a:xfrm>
            <a:off x="0" y="0"/>
            <a:ext cx="12192000" cy="6858000"/>
          </a:xfrm>
          <a:prstGeom prst="rect">
            <a:avLst/>
          </a:prstGeom>
          <a:solidFill>
            <a:srgbClr val="004E9E">
              <a:alpha val="6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nvSpPr>
        <p:spPr>
          <a:xfrm>
            <a:off x="4043194" y="2068705"/>
            <a:ext cx="4105612" cy="1323439"/>
          </a:xfrm>
          <a:prstGeom prst="rect">
            <a:avLst/>
          </a:prstGeom>
          <a:noFill/>
        </p:spPr>
        <p:txBody>
          <a:bodyPr wrap="none" rtlCol="0">
            <a:spAutoFit/>
          </a:bodyPr>
          <a:lstStyle/>
          <a:p>
            <a:pPr algn="ctr"/>
            <a:r>
              <a:rPr lang="en-US" altLang="zh-CN" sz="8000" spc="300" dirty="0">
                <a:solidFill>
                  <a:schemeClr val="bg1"/>
                </a:solidFill>
                <a:latin typeface="思源黑体 CN Bold" panose="020B0800000000000000" pitchFamily="34" charset="-122"/>
                <a:ea typeface="思源黑体 CN Bold" panose="020B0800000000000000" pitchFamily="34" charset="-122"/>
                <a:cs typeface="+mn-ea"/>
                <a:sym typeface="+mn-lt"/>
              </a:rPr>
              <a:t>Thanks</a:t>
            </a:r>
            <a:endParaRPr lang="zh-CN" altLang="en-US" sz="8000" spc="300" dirty="0">
              <a:solidFill>
                <a:schemeClr val="bg1"/>
              </a:solidFill>
              <a:latin typeface="思源黑体 CN Bold" panose="020B0800000000000000" pitchFamily="34" charset="-122"/>
              <a:ea typeface="思源黑体 CN Bold" panose="020B0800000000000000" pitchFamily="34" charset="-122"/>
              <a:cs typeface="+mn-ea"/>
              <a:sym typeface="+mn-lt"/>
            </a:endParaRPr>
          </a:p>
        </p:txBody>
      </p:sp>
      <p:sp>
        <p:nvSpPr>
          <p:cNvPr id="34" name="文本框 33"/>
          <p:cNvSpPr txBox="1"/>
          <p:nvPr/>
        </p:nvSpPr>
        <p:spPr>
          <a:xfrm>
            <a:off x="4292988" y="3708854"/>
            <a:ext cx="3877985" cy="523220"/>
          </a:xfrm>
          <a:prstGeom prst="rect">
            <a:avLst/>
          </a:prstGeom>
          <a:noFill/>
        </p:spPr>
        <p:txBody>
          <a:bodyPr wrap="none" rtlCol="0">
            <a:spAutoFit/>
          </a:bodyPr>
          <a:lstStyle/>
          <a:p>
            <a:pPr algn="ctr"/>
            <a:r>
              <a:rPr lang="zh-CN" altLang="en-US" sz="2800" spc="2000" dirty="0">
                <a:solidFill>
                  <a:schemeClr val="bg1"/>
                </a:solidFill>
                <a:latin typeface="思源黑体 Medium" panose="020B0600000000000000" pitchFamily="34" charset="-122"/>
                <a:ea typeface="思源黑体 Medium" panose="020B0600000000000000" pitchFamily="34" charset="-122"/>
                <a:cs typeface="+mn-ea"/>
                <a:sym typeface="+mn-lt"/>
              </a:rPr>
              <a:t>谢谢您的观看</a:t>
            </a:r>
            <a:endParaRPr lang="zh-CN" altLang="en-US" sz="2800" spc="2000" dirty="0">
              <a:solidFill>
                <a:schemeClr val="bg1"/>
              </a:solidFill>
              <a:latin typeface="思源黑体 Medium" panose="020B0600000000000000" pitchFamily="34" charset="-122"/>
              <a:ea typeface="思源黑体 Medium" panose="020B0600000000000000" pitchFamily="34" charset="-122"/>
              <a:cs typeface="+mn-ea"/>
              <a:sym typeface="+mn-lt"/>
            </a:endParaRPr>
          </a:p>
        </p:txBody>
      </p:sp>
      <p:grpSp>
        <p:nvGrpSpPr>
          <p:cNvPr id="35" name="组合 34"/>
          <p:cNvGrpSpPr/>
          <p:nvPr/>
        </p:nvGrpSpPr>
        <p:grpSpPr>
          <a:xfrm>
            <a:off x="4413251" y="3206030"/>
            <a:ext cx="3365500" cy="186114"/>
            <a:chOff x="3674825" y="4038512"/>
            <a:chExt cx="4842351" cy="267784"/>
          </a:xfrm>
        </p:grpSpPr>
        <p:sp>
          <p:nvSpPr>
            <p:cNvPr id="36" name="任意多边形 35"/>
            <p:cNvSpPr/>
            <p:nvPr/>
          </p:nvSpPr>
          <p:spPr>
            <a:xfrm>
              <a:off x="6026598" y="4038512"/>
              <a:ext cx="138804" cy="267784"/>
            </a:xfrm>
            <a:custGeom>
              <a:avLst/>
              <a:gdLst>
                <a:gd name="connsiteX0" fmla="*/ 69402 w 138804"/>
                <a:gd name="connsiteY0" fmla="*/ 0 h 267784"/>
                <a:gd name="connsiteX1" fmla="*/ 138804 w 138804"/>
                <a:gd name="connsiteY1" fmla="*/ 78286 h 267784"/>
                <a:gd name="connsiteX2" fmla="*/ 69402 w 138804"/>
                <a:gd name="connsiteY2" fmla="*/ 267784 h 267784"/>
                <a:gd name="connsiteX3" fmla="*/ 0 w 138804"/>
                <a:gd name="connsiteY3" fmla="*/ 78286 h 267784"/>
              </a:gdLst>
              <a:ahLst/>
              <a:cxnLst>
                <a:cxn ang="0">
                  <a:pos x="connsiteX0" y="connsiteY0"/>
                </a:cxn>
                <a:cxn ang="0">
                  <a:pos x="connsiteX1" y="connsiteY1"/>
                </a:cxn>
                <a:cxn ang="0">
                  <a:pos x="connsiteX2" y="connsiteY2"/>
                </a:cxn>
                <a:cxn ang="0">
                  <a:pos x="connsiteX3" y="connsiteY3"/>
                </a:cxn>
              </a:cxnLst>
              <a:rect l="l" t="t" r="r" b="b"/>
              <a:pathLst>
                <a:path w="138804" h="267784">
                  <a:moveTo>
                    <a:pt x="69402" y="0"/>
                  </a:moveTo>
                  <a:lnTo>
                    <a:pt x="138804" y="78286"/>
                  </a:lnTo>
                  <a:lnTo>
                    <a:pt x="69402" y="267784"/>
                  </a:lnTo>
                  <a:lnTo>
                    <a:pt x="0" y="7828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cs typeface="+mn-ea"/>
                <a:sym typeface="+mn-lt"/>
              </a:endParaRPr>
            </a:p>
          </p:txBody>
        </p:sp>
        <p:grpSp>
          <p:nvGrpSpPr>
            <p:cNvPr id="37" name="组合 36"/>
            <p:cNvGrpSpPr/>
            <p:nvPr/>
          </p:nvGrpSpPr>
          <p:grpSpPr>
            <a:xfrm flipV="1">
              <a:off x="3674825" y="4074839"/>
              <a:ext cx="4842351" cy="45719"/>
              <a:chOff x="3394710" y="4250530"/>
              <a:chExt cx="5392103" cy="0"/>
            </a:xfrm>
          </p:grpSpPr>
          <p:cxnSp>
            <p:nvCxnSpPr>
              <p:cNvPr id="38" name="直接连接符 37"/>
              <p:cNvCxnSpPr/>
              <p:nvPr/>
            </p:nvCxnSpPr>
            <p:spPr>
              <a:xfrm>
                <a:off x="6267450" y="4250530"/>
                <a:ext cx="2519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3394710" y="4250530"/>
                <a:ext cx="251936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fltVal val="0"/>
                                          </p:val>
                                        </p:tav>
                                        <p:tav tm="100000">
                                          <p:val>
                                            <p:strVal val="#ppt_w"/>
                                          </p:val>
                                        </p:tav>
                                      </p:tavLst>
                                    </p:anim>
                                    <p:anim calcmode="lin" valueType="num">
                                      <p:cBhvr>
                                        <p:cTn id="8" dur="1000" fill="hold"/>
                                        <p:tgtEl>
                                          <p:spTgt spid="33"/>
                                        </p:tgtEl>
                                        <p:attrNameLst>
                                          <p:attrName>ppt_h</p:attrName>
                                        </p:attrNameLst>
                                      </p:cBhvr>
                                      <p:tavLst>
                                        <p:tav tm="0">
                                          <p:val>
                                            <p:fltVal val="0"/>
                                          </p:val>
                                        </p:tav>
                                        <p:tav tm="100000">
                                          <p:val>
                                            <p:strVal val="#ppt_h"/>
                                          </p:val>
                                        </p:tav>
                                      </p:tavLst>
                                    </p:anim>
                                    <p:animEffect transition="in" filter="fade">
                                      <p:cBhvr>
                                        <p:cTn id="9" dur="1000"/>
                                        <p:tgtEl>
                                          <p:spTgt spid="33"/>
                                        </p:tgtEl>
                                      </p:cBhvr>
                                    </p:animEffect>
                                  </p:childTnLst>
                                </p:cTn>
                              </p:par>
                            </p:childTnLst>
                          </p:cTn>
                        </p:par>
                        <p:par>
                          <p:cTn id="10" fill="hold">
                            <p:stCondLst>
                              <p:cond delay="1000"/>
                            </p:stCondLst>
                            <p:childTnLst>
                              <p:par>
                                <p:cTn id="11" presetID="55"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1000" fill="hold"/>
                                        <p:tgtEl>
                                          <p:spTgt spid="35"/>
                                        </p:tgtEl>
                                        <p:attrNameLst>
                                          <p:attrName>ppt_w</p:attrName>
                                        </p:attrNameLst>
                                      </p:cBhvr>
                                      <p:tavLst>
                                        <p:tav tm="0">
                                          <p:val>
                                            <p:strVal val="#ppt_w*0.70"/>
                                          </p:val>
                                        </p:tav>
                                        <p:tav tm="100000">
                                          <p:val>
                                            <p:strVal val="#ppt_w"/>
                                          </p:val>
                                        </p:tav>
                                      </p:tavLst>
                                    </p:anim>
                                    <p:anim calcmode="lin" valueType="num">
                                      <p:cBhvr>
                                        <p:cTn id="14" dur="1000" fill="hold"/>
                                        <p:tgtEl>
                                          <p:spTgt spid="35"/>
                                        </p:tgtEl>
                                        <p:attrNameLst>
                                          <p:attrName>ppt_h</p:attrName>
                                        </p:attrNameLst>
                                      </p:cBhvr>
                                      <p:tavLst>
                                        <p:tav tm="0">
                                          <p:val>
                                            <p:strVal val="#ppt_h"/>
                                          </p:val>
                                        </p:tav>
                                        <p:tav tm="100000">
                                          <p:val>
                                            <p:strVal val="#ppt_h"/>
                                          </p:val>
                                        </p:tav>
                                      </p:tavLst>
                                    </p:anim>
                                    <p:animEffect transition="in" filter="fade">
                                      <p:cBhvr>
                                        <p:cTn id="15" dur="1000"/>
                                        <p:tgtEl>
                                          <p:spTgt spid="35"/>
                                        </p:tgtEl>
                                      </p:cBhvr>
                                    </p:animEffect>
                                  </p:childTnLst>
                                </p:cTn>
                              </p:par>
                              <p:par>
                                <p:cTn id="16" presetID="55" presetClass="entr" presetSubtype="0" fill="hold" grpId="0" nodeType="withEffect">
                                  <p:stCondLst>
                                    <p:cond delay="0"/>
                                  </p:stCondLst>
                                  <p:iterate type="lt">
                                    <p:tmPct val="10000"/>
                                  </p:iterate>
                                  <p:childTnLst>
                                    <p:set>
                                      <p:cBhvr>
                                        <p:cTn id="17" dur="1" fill="hold">
                                          <p:stCondLst>
                                            <p:cond delay="0"/>
                                          </p:stCondLst>
                                        </p:cTn>
                                        <p:tgtEl>
                                          <p:spTgt spid="34"/>
                                        </p:tgtEl>
                                        <p:attrNameLst>
                                          <p:attrName>style.visibility</p:attrName>
                                        </p:attrNameLst>
                                      </p:cBhvr>
                                      <p:to>
                                        <p:strVal val="visible"/>
                                      </p:to>
                                    </p:set>
                                    <p:anim calcmode="lin" valueType="num">
                                      <p:cBhvr>
                                        <p:cTn id="18" dur="1000" fill="hold"/>
                                        <p:tgtEl>
                                          <p:spTgt spid="34"/>
                                        </p:tgtEl>
                                        <p:attrNameLst>
                                          <p:attrName>ppt_w</p:attrName>
                                        </p:attrNameLst>
                                      </p:cBhvr>
                                      <p:tavLst>
                                        <p:tav tm="0">
                                          <p:val>
                                            <p:strVal val="#ppt_w*0.70"/>
                                          </p:val>
                                        </p:tav>
                                        <p:tav tm="100000">
                                          <p:val>
                                            <p:strVal val="#ppt_w"/>
                                          </p:val>
                                        </p:tav>
                                      </p:tavLst>
                                    </p:anim>
                                    <p:anim calcmode="lin" valueType="num">
                                      <p:cBhvr>
                                        <p:cTn id="19" dur="1000" fill="hold"/>
                                        <p:tgtEl>
                                          <p:spTgt spid="34"/>
                                        </p:tgtEl>
                                        <p:attrNameLst>
                                          <p:attrName>ppt_h</p:attrName>
                                        </p:attrNameLst>
                                      </p:cBhvr>
                                      <p:tavLst>
                                        <p:tav tm="0">
                                          <p:val>
                                            <p:strVal val="#ppt_h"/>
                                          </p:val>
                                        </p:tav>
                                        <p:tav tm="100000">
                                          <p:val>
                                            <p:strVal val="#ppt_h"/>
                                          </p:val>
                                        </p:tav>
                                      </p:tavLst>
                                    </p:anim>
                                    <p:animEffect transition="in" filter="fade">
                                      <p:cBhvr>
                                        <p:cTn id="20"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图片包含 图形用户界面&#10;&#10;描述已自动生成"/>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0" y="76200"/>
            <a:ext cx="11944350" cy="6781800"/>
          </a:xfrm>
          <a:prstGeom prst="rect">
            <a:avLst/>
          </a:prstGeom>
        </p:spPr>
      </p:pic>
      <p:sp>
        <p:nvSpPr>
          <p:cNvPr id="12" name="文本框 11"/>
          <p:cNvSpPr txBox="1"/>
          <p:nvPr/>
        </p:nvSpPr>
        <p:spPr>
          <a:xfrm>
            <a:off x="3654968" y="2266771"/>
            <a:ext cx="2062717" cy="1200329"/>
          </a:xfrm>
          <a:prstGeom prst="rect">
            <a:avLst/>
          </a:prstGeom>
          <a:noFill/>
        </p:spPr>
        <p:txBody>
          <a:bodyPr wrap="square" rtlCol="0">
            <a:spAutoFit/>
          </a:bodyPr>
          <a:lstStyle/>
          <a:p>
            <a:pPr algn="ctr"/>
            <a:r>
              <a:rPr lang="zh-CN" altLang="en-US" dirty="0">
                <a:solidFill>
                  <a:schemeClr val="bg1"/>
                </a:solidFill>
                <a:latin typeface="思源黑体" panose="020B0500000000000000" pitchFamily="34" charset="-122"/>
                <a:ea typeface="思源黑体" panose="020B0500000000000000" pitchFamily="34" charset="-122"/>
              </a:rPr>
              <a:t>消费类光学</a:t>
            </a:r>
            <a:endParaRPr lang="zh-CN" altLang="en-US" dirty="0">
              <a:solidFill>
                <a:schemeClr val="bg1"/>
              </a:solidFill>
              <a:latin typeface="思源黑体" panose="020B0500000000000000" pitchFamily="34" charset="-122"/>
              <a:ea typeface="思源黑体" panose="020B0500000000000000" pitchFamily="34" charset="-122"/>
            </a:endParaRPr>
          </a:p>
          <a:p>
            <a:pPr algn="ctr"/>
            <a:r>
              <a:rPr lang="en-US" altLang="zh-CN" dirty="0">
                <a:solidFill>
                  <a:schemeClr val="bg1"/>
                </a:solidFill>
                <a:latin typeface="思源黑体" panose="020B0500000000000000" pitchFamily="34" charset="-122"/>
                <a:ea typeface="思源黑体" panose="020B0500000000000000" pitchFamily="34" charset="-122"/>
              </a:rPr>
              <a:t>Consumer Optics</a:t>
            </a:r>
            <a:endParaRPr lang="en-US" altLang="zh-CN" dirty="0">
              <a:solidFill>
                <a:schemeClr val="bg1"/>
              </a:solidFill>
              <a:latin typeface="思源黑体" panose="020B0500000000000000" pitchFamily="34" charset="-122"/>
              <a:ea typeface="思源黑体" panose="020B0500000000000000" pitchFamily="34" charset="-122"/>
            </a:endParaRPr>
          </a:p>
          <a:p>
            <a:pPr algn="ctr"/>
            <a:endParaRPr lang="en-US" altLang="zh-CN" dirty="0">
              <a:solidFill>
                <a:schemeClr val="bg1"/>
              </a:solidFill>
              <a:latin typeface="思源黑体" panose="020B0500000000000000" pitchFamily="34" charset="-122"/>
              <a:ea typeface="思源黑体" panose="020B0500000000000000" pitchFamily="34" charset="-122"/>
            </a:endParaRPr>
          </a:p>
          <a:p>
            <a:pPr algn="ctr"/>
            <a:endParaRPr lang="zh-CN" altLang="en-US" dirty="0">
              <a:solidFill>
                <a:schemeClr val="bg1"/>
              </a:solidFill>
              <a:latin typeface="思源黑体" panose="020B0500000000000000" pitchFamily="34" charset="-122"/>
              <a:ea typeface="思源黑体" panose="020B0500000000000000" pitchFamily="34" charset="-122"/>
            </a:endParaRPr>
          </a:p>
        </p:txBody>
      </p:sp>
      <p:sp>
        <p:nvSpPr>
          <p:cNvPr id="14" name="文本框 13"/>
          <p:cNvSpPr txBox="1"/>
          <p:nvPr/>
        </p:nvSpPr>
        <p:spPr>
          <a:xfrm>
            <a:off x="798561" y="4972695"/>
            <a:ext cx="2062717" cy="923330"/>
          </a:xfrm>
          <a:prstGeom prst="rect">
            <a:avLst/>
          </a:prstGeom>
          <a:noFill/>
        </p:spPr>
        <p:txBody>
          <a:bodyPr wrap="square" rtlCol="0">
            <a:spAutoFit/>
          </a:bodyPr>
          <a:lstStyle/>
          <a:p>
            <a:pPr algn="ctr"/>
            <a:r>
              <a:rPr lang="zh-CN" altLang="en-US" dirty="0">
                <a:solidFill>
                  <a:schemeClr val="bg1"/>
                </a:solidFill>
                <a:latin typeface="思源黑体" panose="020B0500000000000000" pitchFamily="34" charset="-122"/>
                <a:ea typeface="思源黑体" panose="020B0500000000000000" pitchFamily="34" charset="-122"/>
              </a:rPr>
              <a:t>激光光学</a:t>
            </a:r>
            <a:endParaRPr lang="en-US" altLang="zh-CN" dirty="0">
              <a:solidFill>
                <a:schemeClr val="bg1"/>
              </a:solidFill>
              <a:latin typeface="思源黑体" panose="020B0500000000000000" pitchFamily="34" charset="-122"/>
              <a:ea typeface="思源黑体" panose="020B0500000000000000" pitchFamily="34" charset="-122"/>
            </a:endParaRPr>
          </a:p>
          <a:p>
            <a:pPr algn="ctr"/>
            <a:r>
              <a:rPr lang="en-US" altLang="zh-CN" dirty="0">
                <a:solidFill>
                  <a:schemeClr val="bg1"/>
                </a:solidFill>
                <a:latin typeface="思源黑体" panose="020B0500000000000000" pitchFamily="34" charset="-122"/>
                <a:ea typeface="思源黑体" panose="020B0500000000000000" pitchFamily="34" charset="-122"/>
              </a:rPr>
              <a:t>Laser Optics</a:t>
            </a:r>
            <a:endParaRPr lang="en-US" altLang="zh-CN" dirty="0">
              <a:solidFill>
                <a:schemeClr val="bg1"/>
              </a:solidFill>
              <a:latin typeface="思源黑体" panose="020B0500000000000000" pitchFamily="34" charset="-122"/>
              <a:ea typeface="思源黑体" panose="020B0500000000000000" pitchFamily="34" charset="-122"/>
            </a:endParaRPr>
          </a:p>
          <a:p>
            <a:pPr algn="ctr"/>
            <a:endParaRPr lang="zh-CN" altLang="en-US" dirty="0">
              <a:solidFill>
                <a:schemeClr val="bg1"/>
              </a:solidFill>
              <a:latin typeface="思源黑体" panose="020B0500000000000000" pitchFamily="34" charset="-122"/>
              <a:ea typeface="思源黑体" panose="020B0500000000000000" pitchFamily="34" charset="-122"/>
            </a:endParaRPr>
          </a:p>
        </p:txBody>
      </p:sp>
      <p:sp>
        <p:nvSpPr>
          <p:cNvPr id="15" name="文本框 14"/>
          <p:cNvSpPr txBox="1"/>
          <p:nvPr/>
        </p:nvSpPr>
        <p:spPr>
          <a:xfrm>
            <a:off x="6513195" y="4972695"/>
            <a:ext cx="2062717" cy="646331"/>
          </a:xfrm>
          <a:prstGeom prst="rect">
            <a:avLst/>
          </a:prstGeom>
          <a:noFill/>
        </p:spPr>
        <p:txBody>
          <a:bodyPr wrap="square" rtlCol="0">
            <a:spAutoFit/>
          </a:bodyPr>
          <a:lstStyle/>
          <a:p>
            <a:pPr algn="ctr"/>
            <a:r>
              <a:rPr lang="zh-CN" altLang="en-US" dirty="0">
                <a:solidFill>
                  <a:schemeClr val="bg1"/>
                </a:solidFill>
                <a:latin typeface="思源黑体" panose="020B0500000000000000" pitchFamily="34" charset="-122"/>
                <a:ea typeface="思源黑体" panose="020B0500000000000000" pitchFamily="34" charset="-122"/>
              </a:rPr>
              <a:t>车载光学</a:t>
            </a:r>
            <a:endParaRPr lang="en-US" altLang="zh-CN" dirty="0">
              <a:solidFill>
                <a:schemeClr val="bg1"/>
              </a:solidFill>
              <a:latin typeface="思源黑体" panose="020B0500000000000000" pitchFamily="34" charset="-122"/>
              <a:ea typeface="思源黑体" panose="020B0500000000000000" pitchFamily="34" charset="-122"/>
            </a:endParaRPr>
          </a:p>
          <a:p>
            <a:pPr algn="ctr"/>
            <a:r>
              <a:rPr lang="en-US" altLang="zh-CN" dirty="0">
                <a:solidFill>
                  <a:schemeClr val="bg1"/>
                </a:solidFill>
                <a:latin typeface="思源黑体" panose="020B0500000000000000" pitchFamily="34" charset="-122"/>
                <a:ea typeface="思源黑体" panose="020B0500000000000000" pitchFamily="34" charset="-122"/>
              </a:rPr>
              <a:t>Auto Optics </a:t>
            </a:r>
            <a:endParaRPr lang="zh-CN" altLang="en-US" dirty="0">
              <a:solidFill>
                <a:schemeClr val="bg1"/>
              </a:solidFill>
              <a:latin typeface="思源黑体" panose="020B0500000000000000" pitchFamily="34" charset="-122"/>
              <a:ea typeface="思源黑体" panose="020B0500000000000000" pitchFamily="34" charset="-122"/>
            </a:endParaRPr>
          </a:p>
        </p:txBody>
      </p:sp>
      <p:sp>
        <p:nvSpPr>
          <p:cNvPr id="16" name="文本框 15"/>
          <p:cNvSpPr txBox="1"/>
          <p:nvPr/>
        </p:nvSpPr>
        <p:spPr>
          <a:xfrm>
            <a:off x="9372653" y="2139618"/>
            <a:ext cx="2062717" cy="645160"/>
          </a:xfrm>
          <a:prstGeom prst="rect">
            <a:avLst/>
          </a:prstGeom>
          <a:noFill/>
        </p:spPr>
        <p:txBody>
          <a:bodyPr wrap="square" rtlCol="0">
            <a:spAutoFit/>
          </a:bodyPr>
          <a:lstStyle/>
          <a:p>
            <a:pPr algn="ctr"/>
            <a:r>
              <a:rPr lang="zh-CN" altLang="en-US" dirty="0">
                <a:solidFill>
                  <a:schemeClr val="bg1"/>
                </a:solidFill>
                <a:latin typeface="思源黑体" panose="020B0500000000000000" pitchFamily="34" charset="-122"/>
                <a:ea typeface="思源黑体" panose="020B0500000000000000" pitchFamily="34" charset="-122"/>
              </a:rPr>
              <a:t>半导体</a:t>
            </a:r>
            <a:endParaRPr lang="en-US" altLang="zh-CN" dirty="0">
              <a:solidFill>
                <a:schemeClr val="bg1"/>
              </a:solidFill>
              <a:latin typeface="思源黑体" panose="020B0500000000000000" pitchFamily="34" charset="-122"/>
              <a:ea typeface="思源黑体" panose="020B0500000000000000" pitchFamily="34" charset="-122"/>
            </a:endParaRPr>
          </a:p>
          <a:p>
            <a:pPr algn="ctr"/>
            <a:r>
              <a:rPr lang="en-US" altLang="zh-CN" dirty="0">
                <a:solidFill>
                  <a:schemeClr val="bg1"/>
                </a:solidFill>
                <a:latin typeface="思源黑体" panose="020B0500000000000000" pitchFamily="34" charset="-122"/>
                <a:ea typeface="思源黑体" panose="020B0500000000000000" pitchFamily="34" charset="-122"/>
              </a:rPr>
              <a:t>Semiconductor </a:t>
            </a:r>
            <a:endParaRPr lang="zh-CN" altLang="en-US" dirty="0">
              <a:solidFill>
                <a:schemeClr val="bg1"/>
              </a:solidFill>
              <a:latin typeface="思源黑体" panose="020B0500000000000000" pitchFamily="34" charset="-122"/>
              <a:ea typeface="思源黑体" panose="020B0500000000000000" pitchFamily="34" charset="-122"/>
            </a:endParaRPr>
          </a:p>
        </p:txBody>
      </p:sp>
      <p:sp>
        <p:nvSpPr>
          <p:cNvPr id="5" name="Content Placeholder 2"/>
          <p:cNvSpPr txBox="1"/>
          <p:nvPr>
            <p:custDataLst>
              <p:tags r:id="rId2"/>
            </p:custDataLst>
          </p:nvPr>
        </p:nvSpPr>
        <p:spPr>
          <a:xfrm>
            <a:off x="492435" y="207280"/>
            <a:ext cx="2172257" cy="1060554"/>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fontAlgn="auto">
              <a:spcBef>
                <a:spcPts val="0"/>
              </a:spcBef>
              <a:spcAft>
                <a:spcPts val="0"/>
              </a:spcAft>
              <a:buClr>
                <a:srgbClr val="202F3D">
                  <a:lumMod val="75000"/>
                </a:srgbClr>
              </a:buClr>
            </a:pPr>
            <a:r>
              <a:rPr lang="zh-CN" altLang="en-US" sz="3600" b="1" dirty="0">
                <a:solidFill>
                  <a:srgbClr val="044594"/>
                </a:solidFill>
                <a:effectLst/>
                <a:latin typeface="思源黑体 CN Bold" panose="020B0800000000000000" pitchFamily="34" charset="-122"/>
                <a:ea typeface="思源黑体 CN Bold" panose="020B0800000000000000" pitchFamily="34" charset="-122"/>
                <a:sym typeface="+mn-ea"/>
              </a:rPr>
              <a:t>应用领域</a:t>
            </a:r>
            <a:endParaRPr lang="en-US" altLang="zh-CN" sz="3600" b="1" dirty="0">
              <a:solidFill>
                <a:srgbClr val="044594"/>
              </a:solidFill>
              <a:effectLst/>
              <a:latin typeface="思源黑体 CN Bold" panose="020B0800000000000000" pitchFamily="34" charset="-122"/>
              <a:ea typeface="思源黑体 CN Bold" panose="020B0800000000000000" pitchFamily="34" charset="-122"/>
              <a:sym typeface="+mn-ea"/>
            </a:endParaRPr>
          </a:p>
          <a:p>
            <a:pPr algn="l" fontAlgn="auto">
              <a:spcBef>
                <a:spcPts val="0"/>
              </a:spcBef>
              <a:spcAft>
                <a:spcPts val="0"/>
              </a:spcAft>
              <a:buClr>
                <a:srgbClr val="202F3D">
                  <a:lumMod val="75000"/>
                </a:srgbClr>
              </a:buClr>
            </a:pPr>
            <a:r>
              <a:rPr lang="en-US" altLang="zh-CN" sz="800" b="1" spc="300" dirty="0">
                <a:solidFill>
                  <a:srgbClr val="044594"/>
                </a:solidFill>
                <a:latin typeface="思源黑体 CN Bold" panose="020B0800000000000000" pitchFamily="34" charset="-122"/>
                <a:ea typeface="思源黑体 CN Bold" panose="020B0800000000000000" pitchFamily="34" charset="-122"/>
                <a:sym typeface="+mn-ea"/>
              </a:rPr>
              <a:t> </a:t>
            </a:r>
            <a:r>
              <a:rPr lang="en-US" altLang="zh-CN" sz="1800" b="1" spc="300" dirty="0">
                <a:solidFill>
                  <a:srgbClr val="044594"/>
                </a:solidFill>
                <a:latin typeface="思源黑体 CN Bold" panose="020B0800000000000000" pitchFamily="34" charset="-122"/>
                <a:ea typeface="思源黑体 CN Bold" panose="020B0800000000000000" pitchFamily="34" charset="-122"/>
                <a:sym typeface="+mn-ea"/>
              </a:rPr>
              <a:t>APPLICATION</a:t>
            </a:r>
            <a:r>
              <a:rPr lang="en-US" altLang="zh-CN" sz="1000" b="1" spc="300" dirty="0">
                <a:solidFill>
                  <a:srgbClr val="044594"/>
                </a:solidFill>
                <a:effectLst/>
                <a:latin typeface="思源黑体 CN Bold" panose="020B0800000000000000" pitchFamily="34" charset="-122"/>
                <a:ea typeface="思源黑体 CN Bold" panose="020B0800000000000000" pitchFamily="34" charset="-122"/>
                <a:sym typeface="+mn-ea"/>
              </a:rPr>
              <a:t> </a:t>
            </a:r>
            <a:endParaRPr lang="en-US" altLang="zh-CN" sz="2000" b="1" spc="300" dirty="0">
              <a:solidFill>
                <a:srgbClr val="044594"/>
              </a:solidFill>
              <a:effectLst/>
              <a:latin typeface="思源黑体 CN Bold" panose="020B0800000000000000" pitchFamily="34" charset="-122"/>
              <a:ea typeface="思源黑体 CN Bold" panose="020B0800000000000000" pitchFamily="34" charset="-122"/>
            </a:endParaRPr>
          </a:p>
          <a:p>
            <a:pPr algn="l">
              <a:buClr>
                <a:srgbClr val="202F3D">
                  <a:lumMod val="75000"/>
                </a:srgbClr>
              </a:buClr>
            </a:pPr>
            <a:endParaRPr lang="zh-CN" altLang="en-US" sz="3200" b="1" dirty="0">
              <a:solidFill>
                <a:srgbClr val="044594"/>
              </a:solidFill>
              <a:effectLst>
                <a:outerShdw blurRad="38100" dist="38100" dir="2700000" algn="tl">
                  <a:srgbClr val="000000">
                    <a:alpha val="43137"/>
                  </a:srgbClr>
                </a:outerShdw>
              </a:effectLst>
              <a:latin typeface="思源黑体 CN Medium" panose="020B0600000000000000" pitchFamily="34" charset="-122"/>
              <a:ea typeface="思源黑体 CN Medium" panose="020B0600000000000000" pitchFamily="34" charset="-122"/>
              <a:sym typeface="+mn-ea"/>
            </a:endParaRPr>
          </a:p>
          <a:p>
            <a:pPr algn="l">
              <a:buClr>
                <a:srgbClr val="202F3D">
                  <a:lumMod val="75000"/>
                </a:srgbClr>
              </a:buClr>
            </a:pPr>
            <a:endParaRPr lang="en-US" altLang="zh-CN" sz="2400" b="1" spc="300" dirty="0">
              <a:solidFill>
                <a:srgbClr val="044594"/>
              </a:solidFill>
              <a:effectLst>
                <a:outerShdw blurRad="38100" dist="38100" dir="2700000" algn="tl">
                  <a:srgbClr val="000000">
                    <a:alpha val="43137"/>
                  </a:srgbClr>
                </a:outerShdw>
              </a:effectLst>
              <a:latin typeface="思源黑体 CN Medium" panose="020B0600000000000000" pitchFamily="34" charset="-122"/>
              <a:ea typeface="思源黑体 CN Medium" panose="020B0600000000000000" pitchFamily="34" charset="-122"/>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6405" r="6405"/>
          <a:stretch>
            <a:fillRect/>
          </a:stretch>
        </p:blipFill>
        <p:spPr>
          <a:xfrm>
            <a:off x="1253490" y="75565"/>
            <a:ext cx="10936605" cy="6782435"/>
          </a:xfrm>
          <a:prstGeom prst="rect">
            <a:avLst/>
          </a:prstGeom>
        </p:spPr>
      </p:pic>
      <p:sp>
        <p:nvSpPr>
          <p:cNvPr id="28" name="矩形 27"/>
          <p:cNvSpPr/>
          <p:nvPr>
            <p:custDataLst>
              <p:tags r:id="rId3"/>
            </p:custDataLst>
          </p:nvPr>
        </p:nvSpPr>
        <p:spPr>
          <a:xfrm>
            <a:off x="0" y="0"/>
            <a:ext cx="12192000" cy="1085215"/>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nvGrpSpPr>
          <p:cNvPr id="10" name="组合 9"/>
          <p:cNvGrpSpPr/>
          <p:nvPr/>
        </p:nvGrpSpPr>
        <p:grpSpPr>
          <a:xfrm>
            <a:off x="1270" y="0"/>
            <a:ext cx="12188825" cy="6858000"/>
            <a:chOff x="2" y="0"/>
            <a:chExt cx="19195" cy="10800"/>
          </a:xfrm>
        </p:grpSpPr>
        <p:sp>
          <p:nvSpPr>
            <p:cNvPr id="20" name="Rectangle 19"/>
            <p:cNvSpPr>
              <a:spLocks noGrp="1" noRot="1" noMove="1" noResize="1" noEditPoints="1" noAdjustHandles="1" noChangeArrowheads="1" noChangeShapeType="1" noTextEdit="1"/>
            </p:cNvSpPr>
            <p:nvPr>
              <p:custDataLst>
                <p:tags r:id="rId4"/>
              </p:custDataLst>
            </p:nvPr>
          </p:nvSpPr>
          <p:spPr bwMode="white">
            <a:xfrm>
              <a:off x="2" y="0"/>
              <a:ext cx="19195" cy="1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p:cNvSpPr txBox="1"/>
            <p:nvPr>
              <p:custDataLst>
                <p:tags r:id="rId5"/>
              </p:custDataLst>
            </p:nvPr>
          </p:nvSpPr>
          <p:spPr>
            <a:xfrm>
              <a:off x="215" y="990"/>
              <a:ext cx="3648" cy="133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Consumer Optics</a:t>
              </a:r>
              <a:endParaRPr lang="en-US" altLang="zh-CN" sz="1600" b="1" spc="300" dirty="0">
                <a:solidFill>
                  <a:srgbClr val="004E9E"/>
                </a:solidFill>
                <a:effectLst/>
                <a:latin typeface="思源黑体 Medium" panose="020B0600000000000000" pitchFamily="34" charset="-122"/>
                <a:ea typeface="思源黑体 Medium" panose="020B0600000000000000" pitchFamily="34" charset="-122"/>
              </a:endParaRPr>
            </a:p>
            <a:p>
              <a:pPr algn="l">
                <a:buClr>
                  <a:srgbClr val="202F3D">
                    <a:lumMod val="75000"/>
                  </a:srgbClr>
                </a:buClr>
              </a:pP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5" name="Content Placeholder 2"/>
            <p:cNvSpPr txBox="1"/>
            <p:nvPr>
              <p:custDataLst>
                <p:tags r:id="rId6"/>
              </p:custDataLst>
            </p:nvPr>
          </p:nvSpPr>
          <p:spPr>
            <a:xfrm>
              <a:off x="119" y="340"/>
              <a:ext cx="4476" cy="73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2800" b="1" dirty="0">
                  <a:solidFill>
                    <a:schemeClr val="bg1"/>
                  </a:solidFill>
                  <a:effectLst/>
                  <a:latin typeface="思源黑体 Medium" panose="020B0600000000000000" pitchFamily="34" charset="-122"/>
                  <a:ea typeface="思源黑体 Medium" panose="020B0600000000000000" pitchFamily="34" charset="-122"/>
                  <a:sym typeface="+mn-ea"/>
                </a:rPr>
                <a:t>消费类光学领域</a:t>
              </a:r>
              <a:endParaRPr lang="zh-CN" altLang="en-US" sz="900" b="1" dirty="0">
                <a:solidFill>
                  <a:srgbClr val="004E9E"/>
                </a:solidFill>
                <a:effectLst/>
                <a:latin typeface="华文细黑" panose="02010600040101010101" charset="-122"/>
                <a:ea typeface="华文细黑" panose="02010600040101010101" charset="-122"/>
                <a:sym typeface="+mn-ea"/>
              </a:endParaRPr>
            </a:p>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endParaRPr lang="en-US" altLang="zh-CN" sz="1600" b="1" spc="300" dirty="0">
                <a:solidFill>
                  <a:srgbClr val="004E9E"/>
                </a:solidFill>
                <a:effectLst/>
                <a:latin typeface="思源黑体 Medium" panose="020B0600000000000000" pitchFamily="34" charset="-122"/>
                <a:ea typeface="思源黑体 Medium" panose="020B0600000000000000" pitchFamily="34" charset="-122"/>
              </a:endParaRPr>
            </a:p>
            <a:p>
              <a:pPr algn="l">
                <a:buClr>
                  <a:srgbClr val="202F3D">
                    <a:lumMod val="75000"/>
                  </a:srgbClr>
                </a:buClr>
              </a:pP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grpSp>
      <p:sp>
        <p:nvSpPr>
          <p:cNvPr id="4" name="文本框 3"/>
          <p:cNvSpPr txBox="1"/>
          <p:nvPr>
            <p:custDataLst>
              <p:tags r:id="rId7"/>
            </p:custDataLst>
          </p:nvPr>
        </p:nvSpPr>
        <p:spPr>
          <a:xfrm>
            <a:off x="10149840" y="572135"/>
            <a:ext cx="1968500" cy="408305"/>
          </a:xfrm>
          <a:prstGeom prst="rect">
            <a:avLst/>
          </a:prstGeom>
          <a:noFill/>
        </p:spPr>
        <p:txBody>
          <a:bodyPr wrap="square" rtlCol="0">
            <a:noAutofit/>
          </a:bodyPr>
          <a:p>
            <a:r>
              <a:rPr lang="en-US" altLang="zh-CN" sz="900" b="1" dirty="0">
                <a:solidFill>
                  <a:srgbClr val="004E9E"/>
                </a:solidFill>
                <a:effectLst/>
                <a:latin typeface="思源黑体 Medium" panose="020B0600000000000000" pitchFamily="34" charset="-122"/>
                <a:ea typeface="思源黑体 Medium" panose="020B0600000000000000" pitchFamily="34" charset="-122"/>
                <a:sym typeface="+mn-ea"/>
              </a:rPr>
              <a:t> </a:t>
            </a:r>
            <a:r>
              <a:rPr lang="zh-CN" altLang="en-US" sz="3200" b="1" dirty="0">
                <a:solidFill>
                  <a:schemeClr val="bg1"/>
                </a:solidFill>
                <a:effectLst/>
                <a:latin typeface="思源黑体 Medium" panose="020B0600000000000000" pitchFamily="34" charset="-122"/>
                <a:ea typeface="思源黑体 Medium" panose="020B0600000000000000" pitchFamily="34" charset="-122"/>
                <a:sym typeface="+mn-ea"/>
              </a:rPr>
              <a:t>智能手机</a:t>
            </a:r>
            <a:endParaRPr lang="zh-CN" altLang="en-US" sz="3200" b="1" dirty="0">
              <a:solidFill>
                <a:srgbClr val="004E9E"/>
              </a:solidFill>
              <a:effectLst/>
              <a:latin typeface="思源黑体 Medium" panose="020B0600000000000000" pitchFamily="34" charset="-122"/>
              <a:ea typeface="思源黑体 Medium" panose="020B0600000000000000" pitchFamily="34" charset="-122"/>
              <a:sym typeface="+mn-ea"/>
            </a:endParaRPr>
          </a:p>
          <a:p>
            <a:endParaRPr lang="zh-CN" altLang="en-US" sz="2400" b="1" dirty="0">
              <a:solidFill>
                <a:srgbClr val="004E9E"/>
              </a:solidFill>
              <a:effectLst/>
              <a:latin typeface="思源黑体 Medium" panose="020B0600000000000000" pitchFamily="34" charset="-122"/>
              <a:ea typeface="思源黑体 Medium" panose="020B0600000000000000" pitchFamily="34" charset="-122"/>
              <a:sym typeface="+mn-ea"/>
            </a:endParaRPr>
          </a:p>
        </p:txBody>
      </p:sp>
      <p:sp>
        <p:nvSpPr>
          <p:cNvPr id="6" name="Content Placeholder 2"/>
          <p:cNvSpPr txBox="1"/>
          <p:nvPr>
            <p:custDataLst>
              <p:tags r:id="rId8"/>
            </p:custDataLst>
          </p:nvPr>
        </p:nvSpPr>
        <p:spPr>
          <a:xfrm>
            <a:off x="10196830" y="976630"/>
            <a:ext cx="1855470" cy="65278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r>
              <a:rPr lang="en-US" altLang="zh-CN" sz="1800" b="1" spc="300" dirty="0">
                <a:solidFill>
                  <a:srgbClr val="004E9E"/>
                </a:solidFill>
                <a:effectLst/>
                <a:latin typeface="思源黑体 Medium" panose="020B0600000000000000" pitchFamily="34" charset="-122"/>
                <a:ea typeface="思源黑体 Medium" panose="020B0600000000000000" pitchFamily="34" charset="-122"/>
                <a:sym typeface="+mn-ea"/>
              </a:rPr>
              <a:t>Smartphone</a:t>
            </a: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2" name="文本框 1"/>
          <p:cNvSpPr txBox="1"/>
          <p:nvPr/>
        </p:nvSpPr>
        <p:spPr>
          <a:xfrm>
            <a:off x="2582545" y="1355725"/>
            <a:ext cx="4237990" cy="802005"/>
          </a:xfrm>
          <a:prstGeom prst="rect">
            <a:avLst/>
          </a:prstGeom>
          <a:noFill/>
        </p:spPr>
        <p:txBody>
          <a:bodyPr wrap="square" rtlCol="0">
            <a:noAutofit/>
          </a:bodyPr>
          <a:p>
            <a:pPr algn="ctr"/>
            <a:r>
              <a:rPr lang="zh-CN" altLang="en-US" sz="2400" b="1">
                <a:solidFill>
                  <a:srgbClr val="044594"/>
                </a:solidFill>
                <a:latin typeface="华文细黑" panose="02010600040101010101" charset="-122"/>
                <a:ea typeface="华文细黑" panose="02010600040101010101" charset="-122"/>
              </a:rPr>
              <a:t>镜头保护窗基片</a:t>
            </a:r>
            <a:endParaRPr lang="zh-CN" altLang="en-US" sz="2400" b="1">
              <a:solidFill>
                <a:srgbClr val="044594"/>
              </a:solidFill>
              <a:latin typeface="华文细黑" panose="02010600040101010101" charset="-122"/>
              <a:ea typeface="华文细黑" panose="02010600040101010101" charset="-122"/>
            </a:endParaRPr>
          </a:p>
          <a:p>
            <a:pPr algn="ctr"/>
            <a:r>
              <a:rPr lang="en-US" altLang="zh-CN" b="1">
                <a:solidFill>
                  <a:srgbClr val="044594"/>
                </a:solidFill>
                <a:latin typeface="Calibri" panose="020F0502020204030204" charset="0"/>
                <a:ea typeface="华文细黑" panose="02010600040101010101" charset="-122"/>
                <a:cs typeface="Calibri" panose="020F0502020204030204" charset="0"/>
                <a:sym typeface="+mn-ea"/>
              </a:rPr>
              <a:t>LENS PROTECTION WINDOU SUBSTRATE</a:t>
            </a:r>
            <a:endParaRPr lang="en-US" altLang="zh-CN" b="1">
              <a:solidFill>
                <a:srgbClr val="044594"/>
              </a:solidFill>
              <a:latin typeface="Calibri" panose="020F0502020204030204" charset="0"/>
              <a:ea typeface="华文细黑" panose="02010600040101010101" charset="-122"/>
              <a:cs typeface="Calibri" panose="020F0502020204030204" charset="0"/>
              <a:sym typeface="+mn-ea"/>
            </a:endParaRPr>
          </a:p>
        </p:txBody>
      </p:sp>
      <p:cxnSp>
        <p:nvCxnSpPr>
          <p:cNvPr id="7" name="直接连接符 6"/>
          <p:cNvCxnSpPr/>
          <p:nvPr/>
        </p:nvCxnSpPr>
        <p:spPr>
          <a:xfrm flipH="1" flipV="1">
            <a:off x="2710180" y="2559050"/>
            <a:ext cx="1109345" cy="480060"/>
          </a:xfrm>
          <a:prstGeom prst="line">
            <a:avLst/>
          </a:prstGeom>
          <a:ln>
            <a:solidFill>
              <a:srgbClr val="004E9E"/>
            </a:solidFill>
          </a:ln>
        </p:spPr>
        <p:style>
          <a:lnRef idx="3">
            <a:schemeClr val="accent1"/>
          </a:lnRef>
          <a:fillRef idx="0">
            <a:srgbClr val="FFFFFF"/>
          </a:fillRef>
          <a:effectRef idx="0">
            <a:srgbClr val="FFFFFF"/>
          </a:effectRef>
          <a:fontRef idx="minor">
            <a:schemeClr val="tx1"/>
          </a:fontRef>
        </p:style>
      </p:cxnSp>
      <p:pic>
        <p:nvPicPr>
          <p:cNvPr id="9" name="图片 8"/>
          <p:cNvPicPr>
            <a:picLocks noChangeAspect="1"/>
          </p:cNvPicPr>
          <p:nvPr/>
        </p:nvPicPr>
        <p:blipFill>
          <a:blip r:embed="rId9"/>
          <a:stretch>
            <a:fillRect/>
          </a:stretch>
        </p:blipFill>
        <p:spPr>
          <a:xfrm>
            <a:off x="307975" y="1355725"/>
            <a:ext cx="2427605" cy="24498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矩形 27"/>
          <p:cNvSpPr/>
          <p:nvPr>
            <p:custDataLst>
              <p:tags r:id="rId1"/>
            </p:custDataLst>
          </p:nvPr>
        </p:nvSpPr>
        <p:spPr>
          <a:xfrm>
            <a:off x="0" y="0"/>
            <a:ext cx="12192000" cy="108077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ea typeface="微软雅黑" panose="020B0503020204020204" pitchFamily="34" charset="-122"/>
              <a:cs typeface="+mn-ea"/>
              <a:sym typeface="+mn-lt"/>
            </a:endParaRPr>
          </a:p>
        </p:txBody>
      </p:sp>
      <p:grpSp>
        <p:nvGrpSpPr>
          <p:cNvPr id="10" name="组合 9"/>
          <p:cNvGrpSpPr/>
          <p:nvPr/>
        </p:nvGrpSpPr>
        <p:grpSpPr>
          <a:xfrm>
            <a:off x="1270" y="0"/>
            <a:ext cx="12188825" cy="6858000"/>
            <a:chOff x="2" y="0"/>
            <a:chExt cx="19195" cy="10800"/>
          </a:xfrm>
        </p:grpSpPr>
        <p:sp>
          <p:nvSpPr>
            <p:cNvPr id="20" name="Rectangle 19"/>
            <p:cNvSpPr>
              <a:spLocks noGrp="1" noRot="1" noMove="1" noResize="1" noEditPoints="1" noAdjustHandles="1" noChangeArrowheads="1" noChangeShapeType="1" noTextEdit="1"/>
            </p:cNvSpPr>
            <p:nvPr>
              <p:custDataLst>
                <p:tags r:id="rId2"/>
              </p:custDataLst>
            </p:nvPr>
          </p:nvSpPr>
          <p:spPr bwMode="white">
            <a:xfrm>
              <a:off x="2" y="0"/>
              <a:ext cx="19195" cy="1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p:cNvSpPr txBox="1"/>
            <p:nvPr>
              <p:custDataLst>
                <p:tags r:id="rId3"/>
              </p:custDataLst>
            </p:nvPr>
          </p:nvSpPr>
          <p:spPr>
            <a:xfrm>
              <a:off x="215" y="990"/>
              <a:ext cx="3648" cy="133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Consumer Optics</a:t>
              </a:r>
              <a:endParaRPr lang="en-US" altLang="zh-CN" sz="1600" b="1" spc="300" dirty="0">
                <a:solidFill>
                  <a:srgbClr val="004E9E"/>
                </a:solidFill>
                <a:effectLst/>
                <a:latin typeface="思源黑体 Medium" panose="020B0600000000000000" pitchFamily="34" charset="-122"/>
                <a:ea typeface="思源黑体 Medium" panose="020B0600000000000000" pitchFamily="34" charset="-122"/>
              </a:endParaRPr>
            </a:p>
            <a:p>
              <a:pPr algn="l">
                <a:buClr>
                  <a:srgbClr val="202F3D">
                    <a:lumMod val="75000"/>
                  </a:srgbClr>
                </a:buClr>
              </a:pP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5" name="Content Placeholder 2"/>
            <p:cNvSpPr txBox="1"/>
            <p:nvPr>
              <p:custDataLst>
                <p:tags r:id="rId4"/>
              </p:custDataLst>
            </p:nvPr>
          </p:nvSpPr>
          <p:spPr>
            <a:xfrm>
              <a:off x="119" y="340"/>
              <a:ext cx="4476" cy="73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2800" b="1" dirty="0">
                  <a:solidFill>
                    <a:schemeClr val="bg1"/>
                  </a:solidFill>
                  <a:effectLst/>
                  <a:latin typeface="思源黑体 Medium" panose="020B0600000000000000" pitchFamily="34" charset="-122"/>
                  <a:ea typeface="思源黑体 Medium" panose="020B0600000000000000" pitchFamily="34" charset="-122"/>
                  <a:sym typeface="+mn-ea"/>
                </a:rPr>
                <a:t>消费类光学领域</a:t>
              </a:r>
              <a:endParaRPr lang="zh-CN" altLang="en-US" sz="900" b="1" dirty="0">
                <a:solidFill>
                  <a:srgbClr val="004E9E"/>
                </a:solidFill>
                <a:effectLst/>
                <a:latin typeface="华文细黑" panose="02010600040101010101" charset="-122"/>
                <a:ea typeface="华文细黑" panose="02010600040101010101" charset="-122"/>
                <a:sym typeface="+mn-ea"/>
              </a:endParaRPr>
            </a:p>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endParaRPr lang="en-US" altLang="zh-CN" sz="1600" b="1" spc="300" dirty="0">
                <a:solidFill>
                  <a:srgbClr val="004E9E"/>
                </a:solidFill>
                <a:effectLst/>
                <a:latin typeface="思源黑体 Medium" panose="020B0600000000000000" pitchFamily="34" charset="-122"/>
                <a:ea typeface="思源黑体 Medium" panose="020B0600000000000000" pitchFamily="34" charset="-122"/>
              </a:endParaRPr>
            </a:p>
            <a:p>
              <a:pPr algn="l">
                <a:buClr>
                  <a:srgbClr val="202F3D">
                    <a:lumMod val="75000"/>
                  </a:srgbClr>
                </a:buClr>
              </a:pP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grpSp>
      <p:sp>
        <p:nvSpPr>
          <p:cNvPr id="11" name="文本框 10"/>
          <p:cNvSpPr txBox="1"/>
          <p:nvPr>
            <p:custDataLst>
              <p:tags r:id="rId5"/>
            </p:custDataLst>
          </p:nvPr>
        </p:nvSpPr>
        <p:spPr>
          <a:xfrm>
            <a:off x="10148990" y="574040"/>
            <a:ext cx="1968459" cy="408305"/>
          </a:xfrm>
          <a:prstGeom prst="rect">
            <a:avLst/>
          </a:prstGeom>
          <a:noFill/>
        </p:spPr>
        <p:txBody>
          <a:bodyPr wrap="square" rtlCol="0">
            <a:noAutofit/>
          </a:bodyPr>
          <a:p>
            <a:r>
              <a:rPr lang="en-US" altLang="zh-CN" sz="900" b="1" dirty="0">
                <a:solidFill>
                  <a:srgbClr val="004E9E"/>
                </a:solidFill>
                <a:effectLst/>
                <a:latin typeface="思源黑体 Medium" panose="020B0600000000000000" pitchFamily="34" charset="-122"/>
                <a:ea typeface="思源黑体 Medium" panose="020B0600000000000000" pitchFamily="34" charset="-122"/>
                <a:sym typeface="+mn-ea"/>
              </a:rPr>
              <a:t> </a:t>
            </a:r>
            <a:r>
              <a:rPr lang="zh-CN" altLang="en-US" sz="3200" b="1" dirty="0">
                <a:solidFill>
                  <a:schemeClr val="bg1"/>
                </a:solidFill>
                <a:effectLst/>
                <a:latin typeface="思源黑体 Medium" panose="020B0600000000000000" pitchFamily="34" charset="-122"/>
                <a:ea typeface="思源黑体 Medium" panose="020B0600000000000000" pitchFamily="34" charset="-122"/>
                <a:sym typeface="+mn-ea"/>
              </a:rPr>
              <a:t>智能手表</a:t>
            </a:r>
            <a:endParaRPr lang="zh-CN" altLang="en-US" sz="3200" b="1" dirty="0">
              <a:solidFill>
                <a:srgbClr val="004E9E"/>
              </a:solidFill>
              <a:effectLst/>
              <a:latin typeface="思源黑体 Medium" panose="020B0600000000000000" pitchFamily="34" charset="-122"/>
              <a:ea typeface="思源黑体 Medium" panose="020B0600000000000000" pitchFamily="34" charset="-122"/>
              <a:sym typeface="+mn-ea"/>
            </a:endParaRPr>
          </a:p>
          <a:p>
            <a:endParaRPr lang="zh-CN" altLang="en-US" sz="2400" b="1" dirty="0">
              <a:solidFill>
                <a:srgbClr val="004E9E"/>
              </a:solidFill>
              <a:effectLst/>
              <a:latin typeface="思源黑体 Medium" panose="020B0600000000000000" pitchFamily="34" charset="-122"/>
              <a:ea typeface="思源黑体 Medium" panose="020B0600000000000000" pitchFamily="34" charset="-122"/>
              <a:sym typeface="+mn-ea"/>
            </a:endParaRPr>
          </a:p>
        </p:txBody>
      </p:sp>
      <p:sp>
        <p:nvSpPr>
          <p:cNvPr id="13" name="Content Placeholder 2"/>
          <p:cNvSpPr txBox="1"/>
          <p:nvPr>
            <p:custDataLst>
              <p:tags r:id="rId6"/>
            </p:custDataLst>
          </p:nvPr>
        </p:nvSpPr>
        <p:spPr>
          <a:xfrm>
            <a:off x="10291861" y="873760"/>
            <a:ext cx="1855431" cy="652780"/>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r>
              <a:rPr lang="en-US" altLang="zh-CN" sz="1800" b="1" spc="300" dirty="0">
                <a:solidFill>
                  <a:srgbClr val="004E9E"/>
                </a:solidFill>
                <a:effectLst/>
                <a:latin typeface="思源黑体 Medium" panose="020B0600000000000000" pitchFamily="34" charset="-122"/>
                <a:ea typeface="思源黑体 Medium" panose="020B0600000000000000" pitchFamily="34" charset="-122"/>
                <a:sym typeface="+mn-ea"/>
              </a:rPr>
              <a:t>SmartWatch</a:t>
            </a:r>
            <a:endParaRPr lang="en-US" altLang="zh-CN" sz="1800" b="1" spc="300" dirty="0">
              <a:solidFill>
                <a:srgbClr val="004E9E"/>
              </a:solidFill>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grpSp>
        <p:nvGrpSpPr>
          <p:cNvPr id="7" name="组合 6"/>
          <p:cNvGrpSpPr/>
          <p:nvPr/>
        </p:nvGrpSpPr>
        <p:grpSpPr>
          <a:xfrm>
            <a:off x="75565" y="1474470"/>
            <a:ext cx="12010390" cy="5191760"/>
            <a:chOff x="119" y="2322"/>
            <a:chExt cx="18914" cy="8176"/>
          </a:xfrm>
        </p:grpSpPr>
        <p:pic>
          <p:nvPicPr>
            <p:cNvPr id="2" name="图片 1"/>
            <p:cNvPicPr/>
            <p:nvPr>
              <p:custDataLst>
                <p:tags r:id="rId7"/>
              </p:custDataLst>
            </p:nvPr>
          </p:nvPicPr>
          <p:blipFill>
            <a:blip r:embed="rId8">
              <a:extLst>
                <a:ext uri="{28A0092B-C50C-407E-A947-70E740481C1C}">
                  <a14:useLocalDpi xmlns:a14="http://schemas.microsoft.com/office/drawing/2010/main" val="0"/>
                </a:ext>
              </a:extLst>
            </a:blip>
            <a:srcRect t="13416" b="13416"/>
            <a:stretch>
              <a:fillRect/>
            </a:stretch>
          </p:blipFill>
          <p:spPr>
            <a:xfrm>
              <a:off x="119" y="2322"/>
              <a:ext cx="18915" cy="8177"/>
            </a:xfrm>
            <a:prstGeom prst="rect">
              <a:avLst/>
            </a:prstGeom>
            <a:ln>
              <a:noFill/>
            </a:ln>
          </p:spPr>
        </p:pic>
        <p:sp>
          <p:nvSpPr>
            <p:cNvPr id="4" name="矩形 3"/>
            <p:cNvSpPr/>
            <p:nvPr/>
          </p:nvSpPr>
          <p:spPr>
            <a:xfrm>
              <a:off x="939" y="4034"/>
              <a:ext cx="4614" cy="1869"/>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custDataLst>
                <p:tags r:id="rId9"/>
              </p:custDataLst>
            </p:nvPr>
          </p:nvSpPr>
          <p:spPr>
            <a:xfrm>
              <a:off x="14016" y="7083"/>
              <a:ext cx="4614" cy="1869"/>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8" name="文本框 7"/>
          <p:cNvSpPr txBox="1"/>
          <p:nvPr>
            <p:custDataLst>
              <p:tags r:id="rId10"/>
            </p:custDataLst>
          </p:nvPr>
        </p:nvSpPr>
        <p:spPr>
          <a:xfrm>
            <a:off x="1270" y="2986405"/>
            <a:ext cx="4128135" cy="686435"/>
          </a:xfrm>
          <a:prstGeom prst="rect">
            <a:avLst/>
          </a:prstGeom>
          <a:noFill/>
        </p:spPr>
        <p:txBody>
          <a:bodyPr wrap="square" rtlCol="0">
            <a:noAutofit/>
          </a:bodyPr>
          <a:p>
            <a:pPr algn="ctr"/>
            <a:r>
              <a:rPr lang="zh-CN" altLang="en-US" sz="2400" b="1">
                <a:solidFill>
                  <a:srgbClr val="044594"/>
                </a:solidFill>
                <a:latin typeface="华文细黑" panose="02010600040101010101" charset="-122"/>
                <a:ea typeface="华文细黑" panose="02010600040101010101" charset="-122"/>
              </a:rPr>
              <a:t>感应器窗口基片</a:t>
            </a:r>
            <a:endParaRPr lang="zh-CN" altLang="en-US" sz="2400" b="1">
              <a:solidFill>
                <a:srgbClr val="044594"/>
              </a:solidFill>
              <a:latin typeface="华文细黑" panose="02010600040101010101" charset="-122"/>
              <a:ea typeface="华文细黑" panose="02010600040101010101" charset="-122"/>
            </a:endParaRPr>
          </a:p>
          <a:p>
            <a:pPr algn="ctr"/>
            <a:r>
              <a:rPr lang="en-US" altLang="zh-CN" sz="2000" b="1">
                <a:solidFill>
                  <a:srgbClr val="044594"/>
                </a:solidFill>
                <a:latin typeface="Calibri" panose="020F0502020204030204" charset="0"/>
                <a:ea typeface="华文细黑" panose="02010600040101010101" charset="-122"/>
                <a:cs typeface="Calibri" panose="020F0502020204030204" charset="0"/>
                <a:sym typeface="+mn-ea"/>
              </a:rPr>
              <a:t>SENSOR WINDOW SUBSTRATE</a:t>
            </a:r>
            <a:endParaRPr lang="en-US" altLang="zh-CN" sz="2400" b="1">
              <a:solidFill>
                <a:srgbClr val="044594"/>
              </a:solidFill>
              <a:latin typeface="Calibri" panose="020F0502020204030204" charset="0"/>
              <a:ea typeface="华文细黑" panose="02010600040101010101" charset="-122"/>
              <a:cs typeface="Calibri" panose="020F0502020204030204" charset="0"/>
              <a:sym typeface="+mn-ea"/>
            </a:endParaRPr>
          </a:p>
          <a:p>
            <a:pPr algn="ctr"/>
            <a:endParaRPr lang="zh-CN" altLang="en-US" sz="2400" b="1">
              <a:solidFill>
                <a:srgbClr val="044594"/>
              </a:solidFill>
              <a:latin typeface="华文细黑" panose="02010600040101010101" charset="-122"/>
              <a:ea typeface="华文细黑" panose="02010600040101010101" charset="-122"/>
            </a:endParaRPr>
          </a:p>
        </p:txBody>
      </p:sp>
      <p:sp>
        <p:nvSpPr>
          <p:cNvPr id="16" name="文本框 15"/>
          <p:cNvSpPr txBox="1"/>
          <p:nvPr>
            <p:custDataLst>
              <p:tags r:id="rId11"/>
            </p:custDataLst>
          </p:nvPr>
        </p:nvSpPr>
        <p:spPr>
          <a:xfrm>
            <a:off x="8211185" y="4573270"/>
            <a:ext cx="3875405" cy="686435"/>
          </a:xfrm>
          <a:prstGeom prst="rect">
            <a:avLst/>
          </a:prstGeom>
          <a:noFill/>
        </p:spPr>
        <p:txBody>
          <a:bodyPr wrap="square" rtlCol="0">
            <a:noAutofit/>
          </a:bodyPr>
          <a:p>
            <a:pPr algn="ctr">
              <a:buClrTx/>
              <a:buSzTx/>
              <a:buFontTx/>
              <a:buNone/>
            </a:pPr>
            <a:r>
              <a:rPr lang="en-US" altLang="zh-CN" sz="2400" b="1">
                <a:solidFill>
                  <a:srgbClr val="044594"/>
                </a:solidFill>
                <a:latin typeface="Calibri" panose="020F0502020204030204" charset="0"/>
                <a:ea typeface="华文细黑" panose="02010600040101010101" charset="-122"/>
                <a:cs typeface="Calibri" panose="020F0502020204030204" charset="0"/>
              </a:rPr>
              <a:t>穿戴表盖</a:t>
            </a:r>
            <a:endParaRPr lang="en-US" altLang="zh-CN" sz="2400" b="1">
              <a:solidFill>
                <a:srgbClr val="044594"/>
              </a:solidFill>
              <a:latin typeface="Calibri" panose="020F0502020204030204" charset="0"/>
              <a:ea typeface="华文细黑" panose="02010600040101010101" charset="-122"/>
              <a:cs typeface="Calibri" panose="020F0502020204030204" charset="0"/>
            </a:endParaRPr>
          </a:p>
          <a:p>
            <a:pPr algn="ctr">
              <a:buClrTx/>
              <a:buSzTx/>
              <a:buFontTx/>
              <a:buNone/>
            </a:pPr>
            <a:r>
              <a:rPr lang="en-US" altLang="zh-CN" sz="2400" b="1">
                <a:solidFill>
                  <a:srgbClr val="044594"/>
                </a:solidFill>
                <a:latin typeface="Calibri" panose="020F0502020204030204" charset="0"/>
                <a:ea typeface="华文细黑" panose="02010600040101010101" charset="-122"/>
                <a:cs typeface="Calibri" panose="020F0502020204030204" charset="0"/>
              </a:rPr>
              <a:t>WATCH FACE</a:t>
            </a:r>
            <a:endParaRPr lang="en-US" altLang="zh-CN" sz="2400" b="1">
              <a:solidFill>
                <a:srgbClr val="044594"/>
              </a:solidFill>
              <a:latin typeface="Calibri" panose="020F0502020204030204" charset="0"/>
              <a:ea typeface="华文细黑" panose="02010600040101010101" charset="-122"/>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 name="矩形 27"/>
          <p:cNvSpPr/>
          <p:nvPr>
            <p:custDataLst>
              <p:tags r:id="rId1"/>
            </p:custDataLst>
          </p:nvPr>
        </p:nvSpPr>
        <p:spPr>
          <a:xfrm>
            <a:off x="0" y="0"/>
            <a:ext cx="12192000" cy="1057910"/>
          </a:xfrm>
          <a:prstGeom prst="rect">
            <a:avLst/>
          </a:prstGeom>
          <a:solidFill>
            <a:srgbClr val="004E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ea typeface="微软雅黑" panose="020B0503020204020204" pitchFamily="34" charset="-122"/>
              <a:cs typeface="+mn-ea"/>
              <a:sym typeface="+mn-lt"/>
            </a:endParaRPr>
          </a:p>
        </p:txBody>
      </p:sp>
      <p:grpSp>
        <p:nvGrpSpPr>
          <p:cNvPr id="6" name="组合 5"/>
          <p:cNvGrpSpPr/>
          <p:nvPr/>
        </p:nvGrpSpPr>
        <p:grpSpPr>
          <a:xfrm>
            <a:off x="1270" y="0"/>
            <a:ext cx="12188571" cy="6858000"/>
            <a:chOff x="2" y="0"/>
            <a:chExt cx="19195" cy="10800"/>
          </a:xfrm>
        </p:grpSpPr>
        <p:sp>
          <p:nvSpPr>
            <p:cNvPr id="20" name="Rectangle 19"/>
            <p:cNvSpPr>
              <a:spLocks noGrp="1" noRot="1" noMove="1" noResize="1" noEditPoints="1" noAdjustHandles="1" noChangeArrowheads="1" noChangeShapeType="1" noTextEdit="1"/>
            </p:cNvSpPr>
            <p:nvPr>
              <p:custDataLst>
                <p:tags r:id="rId2"/>
              </p:custDataLst>
            </p:nvPr>
          </p:nvSpPr>
          <p:spPr bwMode="white">
            <a:xfrm>
              <a:off x="2" y="0"/>
              <a:ext cx="19195" cy="108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Content Placeholder 2"/>
            <p:cNvSpPr txBox="1"/>
            <p:nvPr>
              <p:custDataLst>
                <p:tags r:id="rId3"/>
              </p:custDataLst>
            </p:nvPr>
          </p:nvSpPr>
          <p:spPr>
            <a:xfrm>
              <a:off x="14288" y="1547"/>
              <a:ext cx="4779" cy="1028"/>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r>
                <a:rPr lang="en-US" altLang="zh-CN" sz="1800" b="1" spc="300" dirty="0">
                  <a:solidFill>
                    <a:srgbClr val="004E9E"/>
                  </a:solidFill>
                  <a:effectLst/>
                  <a:latin typeface="思源黑体 Medium" panose="020B0600000000000000" pitchFamily="34" charset="-122"/>
                  <a:ea typeface="思源黑体 Medium" panose="020B0600000000000000" pitchFamily="34" charset="-122"/>
                  <a:sym typeface="+mn-ea"/>
                </a:rPr>
                <a:t>Augmented Reality</a:t>
              </a:r>
              <a:endParaRPr lang="en-US" altLang="zh-CN" sz="1800" b="1" spc="300" dirty="0">
                <a:solidFill>
                  <a:srgbClr val="004E9E"/>
                </a:solidFill>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2" name="文本框 1"/>
            <p:cNvSpPr txBox="1"/>
            <p:nvPr>
              <p:custDataLst>
                <p:tags r:id="rId4"/>
              </p:custDataLst>
            </p:nvPr>
          </p:nvSpPr>
          <p:spPr>
            <a:xfrm>
              <a:off x="16510" y="885"/>
              <a:ext cx="2496" cy="643"/>
            </a:xfrm>
            <a:prstGeom prst="rect">
              <a:avLst/>
            </a:prstGeom>
            <a:noFill/>
          </p:spPr>
          <p:txBody>
            <a:bodyPr wrap="square" rtlCol="0">
              <a:noAutofit/>
            </a:bodyPr>
            <a:p>
              <a:r>
                <a:rPr lang="en-US" altLang="zh-CN" sz="900" b="1" dirty="0">
                  <a:solidFill>
                    <a:srgbClr val="004E9E"/>
                  </a:solidFill>
                  <a:effectLst/>
                  <a:latin typeface="思源黑体 Medium" panose="020B0600000000000000" pitchFamily="34" charset="-122"/>
                  <a:ea typeface="思源黑体 Medium" panose="020B0600000000000000" pitchFamily="34" charset="-122"/>
                  <a:sym typeface="+mn-ea"/>
                </a:rPr>
                <a:t> </a:t>
              </a:r>
              <a:r>
                <a:rPr lang="en-US" altLang="zh-CN" sz="3200" b="1" dirty="0">
                  <a:solidFill>
                    <a:schemeClr val="bg1"/>
                  </a:solidFill>
                  <a:effectLst/>
                  <a:ea typeface="思源黑体 Medium" panose="020B0600000000000000" pitchFamily="34" charset="-122"/>
                  <a:cs typeface="+mn-lt"/>
                  <a:sym typeface="+mn-ea"/>
                </a:rPr>
                <a:t>AR</a:t>
              </a:r>
              <a:r>
                <a:rPr lang="zh-CN" altLang="en-US" sz="3200" b="1" dirty="0">
                  <a:solidFill>
                    <a:schemeClr val="bg1"/>
                  </a:solidFill>
                  <a:effectLst/>
                  <a:latin typeface="思源黑体 Medium" panose="020B0600000000000000" pitchFamily="34" charset="-122"/>
                  <a:ea typeface="思源黑体 Medium" panose="020B0600000000000000" pitchFamily="34" charset="-122"/>
                  <a:sym typeface="+mn-ea"/>
                </a:rPr>
                <a:t>眼镜</a:t>
              </a:r>
              <a:endParaRPr lang="zh-CN" altLang="en-US" sz="3200" b="1" dirty="0">
                <a:solidFill>
                  <a:srgbClr val="004E9E"/>
                </a:solidFill>
                <a:effectLst/>
                <a:latin typeface="思源黑体 Medium" panose="020B0600000000000000" pitchFamily="34" charset="-122"/>
                <a:ea typeface="思源黑体 Medium" panose="020B0600000000000000" pitchFamily="34" charset="-122"/>
                <a:sym typeface="+mn-ea"/>
              </a:endParaRPr>
            </a:p>
            <a:p>
              <a:endParaRPr lang="zh-CN" altLang="en-US" sz="2400" b="1" dirty="0">
                <a:solidFill>
                  <a:srgbClr val="004E9E"/>
                </a:solidFill>
                <a:effectLst/>
                <a:latin typeface="思源黑体 Medium" panose="020B0600000000000000" pitchFamily="34" charset="-122"/>
                <a:ea typeface="思源黑体 Medium" panose="020B0600000000000000" pitchFamily="34" charset="-122"/>
                <a:sym typeface="+mn-ea"/>
              </a:endParaRPr>
            </a:p>
          </p:txBody>
        </p:sp>
        <p:sp>
          <p:nvSpPr>
            <p:cNvPr id="3" name="Content Placeholder 2"/>
            <p:cNvSpPr txBox="1"/>
            <p:nvPr>
              <p:custDataLst>
                <p:tags r:id="rId5"/>
              </p:custDataLst>
            </p:nvPr>
          </p:nvSpPr>
          <p:spPr>
            <a:xfrm>
              <a:off x="215" y="990"/>
              <a:ext cx="3648" cy="133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en-US" altLang="zh-CN" sz="1600" b="1" spc="300" dirty="0">
                  <a:solidFill>
                    <a:schemeClr val="bg1"/>
                  </a:solidFill>
                  <a:latin typeface="思源黑体 Medium" panose="020B0600000000000000" pitchFamily="34" charset="-122"/>
                  <a:ea typeface="思源黑体 Medium" panose="020B0600000000000000" pitchFamily="34" charset="-122"/>
                  <a:sym typeface="+mn-ea"/>
                </a:rPr>
                <a:t>Consumer Optics</a:t>
              </a:r>
              <a:endParaRPr lang="en-US" altLang="zh-CN" sz="1600" b="1" spc="300" dirty="0">
                <a:solidFill>
                  <a:srgbClr val="004E9E"/>
                </a:solidFill>
                <a:effectLst/>
                <a:latin typeface="思源黑体 Medium" panose="020B0600000000000000" pitchFamily="34" charset="-122"/>
                <a:ea typeface="思源黑体 Medium" panose="020B0600000000000000" pitchFamily="34" charset="-122"/>
              </a:endParaRPr>
            </a:p>
            <a:p>
              <a:pPr algn="l">
                <a:buClr>
                  <a:srgbClr val="202F3D">
                    <a:lumMod val="75000"/>
                  </a:srgbClr>
                </a:buClr>
              </a:pP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sp>
          <p:nvSpPr>
            <p:cNvPr id="5" name="Content Placeholder 2"/>
            <p:cNvSpPr txBox="1"/>
            <p:nvPr>
              <p:custDataLst>
                <p:tags r:id="rId6"/>
              </p:custDataLst>
            </p:nvPr>
          </p:nvSpPr>
          <p:spPr>
            <a:xfrm>
              <a:off x="119" y="340"/>
              <a:ext cx="4476" cy="732"/>
            </a:xfrm>
            <a:prstGeom prst="rect">
              <a:avLst/>
            </a:prstGeom>
          </p:spPr>
          <p:txBody>
            <a:bodyPr vert="horz" lIns="91440" tIns="45720" rIns="91440" bIns="45720" rtlCol="0" anchor="t">
              <a:noAutofit/>
            </a:bodyPr>
            <a:lstStyle>
              <a:lvl1pPr marL="0" indent="0" algn="r" defTabSz="457200" rtl="0" eaLnBrk="1" latinLnBrk="0" hangingPunct="1">
                <a:spcBef>
                  <a:spcPct val="20000"/>
                </a:spcBef>
                <a:spcAft>
                  <a:spcPts val="600"/>
                </a:spcAft>
                <a:buClr>
                  <a:schemeClr val="accent1">
                    <a:lumMod val="75000"/>
                  </a:schemeClr>
                </a:buClr>
                <a:buSzPct val="145000"/>
                <a:buFont typeface="Arial" panose="020B0604020202020204"/>
                <a:buNone/>
                <a:defRPr sz="2100" kern="1200" cap="none">
                  <a:solidFill>
                    <a:schemeClr val="tx1"/>
                  </a:solidFill>
                  <a:effectLst/>
                  <a:latin typeface="+mn-lt"/>
                  <a:ea typeface="+mn-ea"/>
                  <a:cs typeface="+mn-cs"/>
                </a:defRPr>
              </a:lvl1pPr>
              <a:lvl2pPr marL="457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2000" kern="1200" cap="none">
                  <a:solidFill>
                    <a:schemeClr val="tx1">
                      <a:tint val="75000"/>
                    </a:schemeClr>
                  </a:solidFill>
                  <a:effectLst/>
                  <a:latin typeface="+mn-lt"/>
                  <a:ea typeface="+mn-ea"/>
                  <a:cs typeface="+mn-cs"/>
                </a:defRPr>
              </a:lvl2pPr>
              <a:lvl3pPr marL="914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800" kern="1200" cap="none">
                  <a:solidFill>
                    <a:schemeClr val="tx1">
                      <a:tint val="75000"/>
                    </a:schemeClr>
                  </a:solidFill>
                  <a:effectLst/>
                  <a:latin typeface="+mn-lt"/>
                  <a:ea typeface="+mn-ea"/>
                  <a:cs typeface="+mn-cs"/>
                </a:defRPr>
              </a:lvl3pPr>
              <a:lvl4pPr marL="1371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600" kern="1200" cap="none">
                  <a:solidFill>
                    <a:schemeClr val="tx1">
                      <a:tint val="75000"/>
                    </a:schemeClr>
                  </a:solidFill>
                  <a:effectLst/>
                  <a:latin typeface="+mn-lt"/>
                  <a:ea typeface="+mn-ea"/>
                  <a:cs typeface="+mn-cs"/>
                </a:defRPr>
              </a:lvl4pPr>
              <a:lvl5pPr marL="18288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5pPr>
              <a:lvl6pPr marL="22860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6pPr>
              <a:lvl7pPr marL="27432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7pPr>
              <a:lvl8pPr marL="32004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8pPr>
              <a:lvl9pPr marL="3657600" indent="0" algn="ctr" defTabSz="457200" rtl="0" eaLnBrk="1" latinLnBrk="0" hangingPunct="1">
                <a:spcBef>
                  <a:spcPct val="20000"/>
                </a:spcBef>
                <a:spcAft>
                  <a:spcPts val="600"/>
                </a:spcAft>
                <a:buClr>
                  <a:schemeClr val="accent1">
                    <a:lumMod val="75000"/>
                  </a:schemeClr>
                </a:buClr>
                <a:buSzPct val="145000"/>
                <a:buFont typeface="Arial" panose="020B0604020202020204"/>
                <a:buNone/>
                <a:defRPr sz="1400" kern="1200" cap="none">
                  <a:solidFill>
                    <a:schemeClr val="tx1">
                      <a:tint val="75000"/>
                    </a:schemeClr>
                  </a:solidFill>
                  <a:effectLst/>
                  <a:latin typeface="+mn-lt"/>
                  <a:ea typeface="+mn-ea"/>
                  <a:cs typeface="+mn-cs"/>
                </a:defRPr>
              </a:lvl9pPr>
            </a:lstStyle>
            <a:p>
              <a:pPr algn="l">
                <a:buClr>
                  <a:srgbClr val="202F3D">
                    <a:lumMod val="75000"/>
                  </a:srgbClr>
                </a:buClr>
              </a:pPr>
              <a:r>
                <a:rPr lang="zh-CN" altLang="en-US" sz="2800" b="1" dirty="0">
                  <a:solidFill>
                    <a:schemeClr val="bg1"/>
                  </a:solidFill>
                  <a:effectLst/>
                  <a:latin typeface="思源黑体 Medium" panose="020B0600000000000000" pitchFamily="34" charset="-122"/>
                  <a:ea typeface="思源黑体 Medium" panose="020B0600000000000000" pitchFamily="34" charset="-122"/>
                  <a:sym typeface="+mn-ea"/>
                </a:rPr>
                <a:t>消费类光学领域</a:t>
              </a:r>
              <a:endParaRPr lang="zh-CN" altLang="en-US" sz="900" b="1" dirty="0">
                <a:solidFill>
                  <a:srgbClr val="004E9E"/>
                </a:solidFill>
                <a:effectLst/>
                <a:latin typeface="华文细黑" panose="02010600040101010101" charset="-122"/>
                <a:ea typeface="华文细黑" panose="02010600040101010101" charset="-122"/>
                <a:sym typeface="+mn-ea"/>
              </a:endParaRPr>
            </a:p>
            <a:p>
              <a:pPr algn="l">
                <a:buClr>
                  <a:srgbClr val="202F3D">
                    <a:lumMod val="75000"/>
                  </a:srgbClr>
                </a:buClr>
              </a:pPr>
              <a:r>
                <a:rPr lang="en-US" altLang="zh-CN" sz="800" b="1" spc="300" dirty="0">
                  <a:solidFill>
                    <a:srgbClr val="004E9E"/>
                  </a:solidFill>
                  <a:effectLst/>
                  <a:latin typeface="思源黑体 Medium" panose="020B0600000000000000" pitchFamily="34" charset="-122"/>
                  <a:ea typeface="思源黑体 Medium" panose="020B0600000000000000" pitchFamily="34" charset="-122"/>
                  <a:sym typeface="+mn-ea"/>
                </a:rPr>
                <a:t> </a:t>
              </a:r>
              <a:endParaRPr lang="en-US" altLang="zh-CN" sz="1600" b="1" spc="300" dirty="0">
                <a:solidFill>
                  <a:srgbClr val="004E9E"/>
                </a:solidFill>
                <a:effectLst/>
                <a:latin typeface="思源黑体 Medium" panose="020B0600000000000000" pitchFamily="34" charset="-122"/>
                <a:ea typeface="思源黑体 Medium" panose="020B0600000000000000" pitchFamily="34" charset="-122"/>
              </a:endParaRPr>
            </a:p>
            <a:p>
              <a:pPr algn="l">
                <a:buClr>
                  <a:srgbClr val="202F3D">
                    <a:lumMod val="75000"/>
                  </a:srgbClr>
                </a:buClr>
              </a:pPr>
              <a:endParaRPr lang="zh-CN" altLang="en-US" sz="3200" b="1"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sym typeface="+mn-ea"/>
              </a:endParaRPr>
            </a:p>
            <a:p>
              <a:pPr algn="l">
                <a:buClr>
                  <a:srgbClr val="202F3D">
                    <a:lumMod val="75000"/>
                  </a:srgbClr>
                </a:buClr>
              </a:pPr>
              <a:endParaRPr lang="en-US" altLang="zh-CN" sz="2400" b="1" spc="300" dirty="0">
                <a:solidFill>
                  <a:srgbClr val="004E9E"/>
                </a:solidFill>
                <a:effectLst>
                  <a:outerShdw blurRad="38100" dist="38100" dir="2700000" algn="tl">
                    <a:srgbClr val="000000">
                      <a:alpha val="43137"/>
                    </a:srgbClr>
                  </a:outerShdw>
                </a:effectLst>
                <a:latin typeface="思源黑体 Medium" panose="020B0600000000000000" pitchFamily="34" charset="-122"/>
                <a:ea typeface="思源黑体 Medium" panose="020B0600000000000000" pitchFamily="34" charset="-122"/>
              </a:endParaRPr>
            </a:p>
          </p:txBody>
        </p:sp>
      </p:grpSp>
      <p:pic>
        <p:nvPicPr>
          <p:cNvPr id="7" name="图片 6"/>
          <p:cNvPicPr>
            <a:picLocks noChangeAspect="1"/>
          </p:cNvPicPr>
          <p:nvPr>
            <p:custDataLst>
              <p:tags r:id="rId7"/>
            </p:custDataLst>
          </p:nvPr>
        </p:nvPicPr>
        <p:blipFill rotWithShape="1">
          <a:blip r:embed="rId8">
            <a:extLst>
              <a:ext uri="{28A0092B-C50C-407E-A947-70E740481C1C}">
                <a14:useLocalDpi xmlns:a14="http://schemas.microsoft.com/office/drawing/2010/main" val="0"/>
              </a:ext>
            </a:extLst>
          </a:blip>
          <a:srcRect t="28592" b="8270"/>
          <a:stretch>
            <a:fillRect/>
          </a:stretch>
        </p:blipFill>
        <p:spPr>
          <a:xfrm>
            <a:off x="365125" y="1647190"/>
            <a:ext cx="11532235" cy="4095750"/>
          </a:xfrm>
          <a:prstGeom prst="rect">
            <a:avLst/>
          </a:prstGeom>
          <a:ln>
            <a:solidFill>
              <a:schemeClr val="bg1"/>
            </a:solidFill>
          </a:ln>
        </p:spPr>
      </p:pic>
      <p:sp>
        <p:nvSpPr>
          <p:cNvPr id="4" name="文本框 3"/>
          <p:cNvSpPr txBox="1"/>
          <p:nvPr>
            <p:custDataLst>
              <p:tags r:id="rId9"/>
            </p:custDataLst>
          </p:nvPr>
        </p:nvSpPr>
        <p:spPr>
          <a:xfrm>
            <a:off x="6784340" y="5056505"/>
            <a:ext cx="3875405" cy="686435"/>
          </a:xfrm>
          <a:prstGeom prst="rect">
            <a:avLst/>
          </a:prstGeom>
          <a:noFill/>
        </p:spPr>
        <p:txBody>
          <a:bodyPr wrap="square" rtlCol="0">
            <a:noAutofit/>
          </a:bodyPr>
          <a:p>
            <a:pPr algn="ctr">
              <a:buClrTx/>
              <a:buSzTx/>
              <a:buFontTx/>
              <a:buNone/>
            </a:pPr>
            <a:r>
              <a:rPr lang="zh-CN" altLang="en-US" sz="2400" b="1">
                <a:solidFill>
                  <a:srgbClr val="044594"/>
                </a:solidFill>
                <a:latin typeface="Calibri" panose="020F0502020204030204" charset="0"/>
                <a:ea typeface="华文细黑" panose="02010600040101010101" charset="-122"/>
                <a:cs typeface="Calibri" panose="020F0502020204030204" charset="0"/>
              </a:rPr>
              <a:t>玻璃晶圆</a:t>
            </a:r>
            <a:endParaRPr lang="zh-CN" altLang="en-US" sz="2400" b="1">
              <a:solidFill>
                <a:srgbClr val="044594"/>
              </a:solidFill>
              <a:latin typeface="Calibri" panose="020F0502020204030204" charset="0"/>
              <a:ea typeface="华文细黑" panose="02010600040101010101" charset="-122"/>
              <a:cs typeface="Calibri" panose="020F0502020204030204" charset="0"/>
            </a:endParaRPr>
          </a:p>
          <a:p>
            <a:pPr algn="ctr">
              <a:buClrTx/>
              <a:buSzTx/>
              <a:buFontTx/>
              <a:buNone/>
            </a:pPr>
            <a:r>
              <a:rPr lang="en-US" altLang="zh-CN" sz="2400" b="1">
                <a:solidFill>
                  <a:srgbClr val="044594"/>
                </a:solidFill>
                <a:latin typeface="Calibri" panose="020F0502020204030204" charset="0"/>
                <a:ea typeface="华文细黑" panose="02010600040101010101" charset="-122"/>
                <a:cs typeface="Calibri" panose="020F0502020204030204" charset="0"/>
              </a:rPr>
              <a:t>GLASS WAFER</a:t>
            </a:r>
            <a:endParaRPr lang="en-US" altLang="zh-CN" sz="2400" b="1">
              <a:solidFill>
                <a:srgbClr val="044594"/>
              </a:solidFill>
              <a:latin typeface="Calibri" panose="020F0502020204030204" charset="0"/>
              <a:ea typeface="华文细黑" panose="02010600040101010101" charset="-122"/>
              <a:cs typeface="Calibri" panose="020F050202020403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v"/>
  <p:tag name="KSO_WM_UNIT_TYPE" val="i"/>
  <p:tag name="KSO_WM_UNIT_INDEX" val="1"/>
  <p:tag name="KSO_WM_UNIT_ID" val="chip20202795_1*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8"/>
  <p:tag name="KSO_WM_UNIT_DEC_AREA_ID" val="58955414ef364fe18a2602990e1a8b97"/>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5ab4d0b9f24f431ebf65958ee4ad1d1f"/>
</p:tagLst>
</file>

<file path=ppt/tags/tag10.xml><?xml version="1.0" encoding="utf-8"?>
<p:tagLst xmlns:p="http://schemas.openxmlformats.org/presentationml/2006/main">
  <p:tag name="KSO_WM_UNIT_ISCONTENTSTITLE" val="0"/>
  <p:tag name="KSO_WM_UNIT_ISNUMDGMTITLE" val="0"/>
  <p:tag name="KSO_WM_UNIT_NOCLEAR" val="0"/>
  <p:tag name="KSO_WM_UNIT_VALUE" val="165"/>
  <p:tag name="KSO_WM_UNIT_HIGHLIGHT" val="0"/>
  <p:tag name="KSO_WM_UNIT_COMPATIBLE" val="0"/>
  <p:tag name="KSO_WM_UNIT_DIAGRAM_ISNUMVISUAL" val="0"/>
  <p:tag name="KSO_WM_UNIT_DIAGRAM_ISREFERUNIT" val="0"/>
  <p:tag name="KSO_WM_UNIT_TYPE" val="b"/>
  <p:tag name="KSO_WM_UNIT_INDEX" val="1"/>
  <p:tag name="KSO_WM_UNIT_ID" val="custom20202795_1*b*1"/>
  <p:tag name="KSO_WM_TEMPLATE_CATEGORY" val="custom"/>
  <p:tag name="KSO_WM_TEMPLATE_INDEX" val="20202795"/>
  <p:tag name="KSO_WM_UNIT_LAYERLEVEL" val="1"/>
  <p:tag name="KSO_WM_TAG_VERSION" val="1.0"/>
  <p:tag name="KSO_WM_BEAUTIFY_FLAG" val="#wm#"/>
  <p:tag name="KSO_WM_UNIT_PRESET_TEXT" val="单击此处输入你的正文，文字是您思想的提炼，为了最终演示发布的良好效果。"/>
  <p:tag name="KSO_WM_UNIT_DEFAULT_FONT" val="14;16;2"/>
  <p:tag name="KSO_WM_UNIT_BLOCK" val="0"/>
  <p:tag name="KSO_WM_UNIT_DEC_AREA_ID" val="17c45a80f945462e9f05453bbbf6124c"/>
  <p:tag name="KSO_WM_CHIP_GROUPID" val="5ebe41950ac41c4a0a525618"/>
  <p:tag name="KSO_WM_CHIP_XID" val="5ebe41950ac41c4a0a525619"/>
  <p:tag name="KSO_WM_CHIP_FILLAREA_FILL_RULE" val="{&quot;fill_align&quot;:&quot;cm&quot;,&quot;fill_mode&quot;:&quot;adaptive&quot;,&quot;sacle_strategy&quot;:&quot;smart&quot;}"/>
  <p:tag name="KSO_WM_ASSEMBLE_CHIP_INDEX" val="a3d0e468e5844190b59621338aef2c53"/>
  <p:tag name="KSO_WM_UNIT_TEXT_FILL_FORE_SCHEMECOLOR_INDEX_BRIGHTNESS" val="0.35"/>
  <p:tag name="KSO_WM_UNIT_TEXT_FILL_FORE_SCHEMECOLOR_INDEX" val="13"/>
  <p:tag name="KSO_WM_UNIT_TEXT_FILL_TYPE" val="1"/>
  <p:tag name="KSO_WM_TEMPLATE_ASSEMBLE_XID" val="5f97bbc5e01a7e847d6e7794"/>
  <p:tag name="KSO_WM_TEMPLATE_ASSEMBLE_GROUPID" val="5f8cf383a61ec3b55284a717"/>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2"/>
  <p:tag name="KSO_WM_UNIT_TYPE" val="n_h_h_i"/>
  <p:tag name="KSO_WM_UNIT_INDEX" val="1_1_1_2"/>
  <p:tag name="KSO_WM_UNIT_LAYERLEVEL" val="1_1_1_1"/>
  <p:tag name="KSO_WM_TAG_VERSION" val="1.0"/>
  <p:tag name="KSO_WM_BEAUTIFY_FLAG" val=""/>
  <p:tag name="KSO_WM_TEMPLATE_CATEGORY" val="custom"/>
  <p:tag name="KSO_WM_TEMPLATE_INDEX" val="20202795"/>
  <p:tag name="KSO_WM_UNIT_ID" val="custom20202795_35*n_h_h_i*1_1_1_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4"/>
  <p:tag name="KSO_WM_UNIT_USESOURCEFORMAT_APPLY" val="1"/>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2"/>
  <p:tag name="KSO_WM_UNIT_TYPE" val="n_h_h_i"/>
  <p:tag name="KSO_WM_UNIT_INDEX" val="1_1_1_2"/>
  <p:tag name="KSO_WM_UNIT_LAYERLEVEL" val="1_1_1_1"/>
  <p:tag name="KSO_WM_TAG_VERSION" val="1.0"/>
  <p:tag name="KSO_WM_BEAUTIFY_FLAG" val=""/>
  <p:tag name="KSO_WM_TEMPLATE_CATEGORY" val="custom"/>
  <p:tag name="KSO_WM_TEMPLATE_INDEX" val="20202795"/>
  <p:tag name="KSO_WM_UNIT_ID" val="custom20202795_35*n_h_h_i*1_1_1_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4"/>
  <p:tag name="KSO_WM_UNIT_USESOURCEFORMAT_APPLY" val="1"/>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3*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a"/>
  <p:tag name="KSO_WM_UNIT_DEC_AREA_ID" val="7238cfda5fa54479a2403a9db39bba0f"/>
  <p:tag name="KSO_WM_UNIT_DECORATE_INFO" val=""/>
  <p:tag name="KSO_WM_UNIT_SM_LIMIT_TYPE" val=""/>
  <p:tag name="KSO_WM_CHIP_FILLAREA_FILL_RULE" val="{&quot;fill_align&quot;:&quot;cm&quot;,&quot;fill_effect&quot;:[],&quot;fill_mode&quot;:&quot;full&quot;,&quot;sacle_strategy&quot;:&quot;stretch&quot;}"/>
  <p:tag name="KSO_WM_ASSEMBLE_CHIP_INDEX" val="6822be56917d4cc8bcfc2487ca46dfc5"/>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SLIDE_ID" val="custom20202795_35"/>
  <p:tag name="KSO_WM_TEMPLATE_SUBCATEGORY" val="0"/>
  <p:tag name="KSO_WM_TEMPLATE_MASTER_TYPE" val="1"/>
  <p:tag name="KSO_WM_TEMPLATE_COLOR_TYPE" val="1"/>
  <p:tag name="KSO_WM_SLIDE_TYPE" val="text"/>
  <p:tag name="KSO_WM_SLIDE_SUBTYPE" val="diag"/>
  <p:tag name="KSO_WM_SLIDE_ITEM_CNT" val="6"/>
  <p:tag name="KSO_WM_SLIDE_INDEX" val="35"/>
  <p:tag name="KSO_WM_SLIDE_SIZE" val="862.4*284.45"/>
  <p:tag name="KSO_WM_SLIDE_POSITION" val="49.35*165.4"/>
  <p:tag name="KSO_WM_TAG_VERSION" val="1.0"/>
  <p:tag name="KSO_WM_BEAUTIFY_FLAG" val="#wm#"/>
  <p:tag name="KSO_WM_TEMPLATE_CATEGORY" val="custom"/>
  <p:tag name="KSO_WM_TEMPLATE_INDEX" val="20202795"/>
  <p:tag name="KSO_WM_SLIDE_LAYOUT" val="n"/>
  <p:tag name="KSO_WM_SLIDE_LAYOUT_CNT" val="1"/>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frame&quot;,&quot;left&quot;:0.0,&quot;top&quot;:0.0,&quot;right&quot;:0.0,&quot;bottom&quot;:0.0,&quot;leftAbs&quot;:false,&quot;topAbs&quot;:false,&quot;rightAbs&quot;:false,&quot;bottomAbs&quot;:false}]}"/>
  <p:tag name="KSO_WM_SLIDE_CAN_ADD_NAVIGATION" val="1"/>
  <p:tag name="KSO_WM_SLIDE_BACKGROUND" val="[&quot;frame&quot;]"/>
  <p:tag name="KSO_WM_SLIDE_RATIO" val="1.777778"/>
  <p:tag name="KSO_WM_DIAGRAM_GROUP_CODE" val="n1-2"/>
  <p:tag name="KSO_WM_SLIDE_DIAGTYPE" val="n"/>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2"/>
  <p:tag name="KSO_WM_UNIT_TYPE" val="n_h_h_i"/>
  <p:tag name="KSO_WM_UNIT_INDEX" val="1_1_2_2"/>
  <p:tag name="KSO_WM_UNIT_LAYERLEVEL" val="1_1_1_1"/>
  <p:tag name="KSO_WM_TAG_VERSION" val="1.0"/>
  <p:tag name="KSO_WM_BEAUTIFY_FLAG" val=""/>
  <p:tag name="KSO_WM_TEMPLATE_CATEGORY" val="custom"/>
  <p:tag name="KSO_WM_TEMPLATE_INDEX" val="20202795"/>
  <p:tag name="KSO_WM_UNIT_ID" val="custom20202795_35*n_h_h_i*1_1_2_2"/>
  <p:tag name="KSO_WM_UNIT_LINE_FORE_SCHEMECOLOR_INDEX_BRIGHTNESS" val="0"/>
  <p:tag name="KSO_WM_UNIT_LINE_FORE_SCHEMECOLOR_INDEX" val="6"/>
  <p:tag name="KSO_WM_UNIT_LINE_FILL_TYPE" val="2"/>
  <p:tag name="KSO_WM_UNIT_USESOURCEFORMAT_APPLY" val="1"/>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2"/>
  <p:tag name="KSO_WM_UNIT_TYPE" val="n_h_h_i"/>
  <p:tag name="KSO_WM_UNIT_INDEX" val="1_1_1_2"/>
  <p:tag name="KSO_WM_UNIT_LAYERLEVEL" val="1_1_1_1"/>
  <p:tag name="KSO_WM_TAG_VERSION" val="1.0"/>
  <p:tag name="KSO_WM_BEAUTIFY_FLAG" val=""/>
  <p:tag name="KSO_WM_TEMPLATE_CATEGORY" val="custom"/>
  <p:tag name="KSO_WM_TEMPLATE_INDEX" val="20202795"/>
  <p:tag name="KSO_WM_UNIT_ID" val="custom20202795_35*n_h_h_i*1_1_1_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4"/>
  <p:tag name="KSO_WM_UNIT_USESOURCEFORMAT_APPLY" val="1"/>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2"/>
  <p:tag name="KSO_WM_UNIT_TYPE" val="n_h_h_i"/>
  <p:tag name="KSO_WM_UNIT_INDEX" val="1_1_6_2"/>
  <p:tag name="KSO_WM_UNIT_LAYERLEVEL" val="1_1_1_1"/>
  <p:tag name="KSO_WM_TAG_VERSION" val="1.0"/>
  <p:tag name="KSO_WM_BEAUTIFY_FLAG" val=""/>
  <p:tag name="KSO_WM_TEMPLATE_CATEGORY" val="custom"/>
  <p:tag name="KSO_WM_TEMPLATE_INDEX" val="20202795"/>
  <p:tag name="KSO_WM_UNIT_ID" val="custom20202795_35*n_h_h_i*1_1_6_2"/>
  <p:tag name="KSO_WM_UNIT_LINE_FORE_SCHEMECOLOR_INDEX_BRIGHTNESS" val="0"/>
  <p:tag name="KSO_WM_UNIT_LINE_FORE_SCHEMECOLOR_INDEX" val="6"/>
  <p:tag name="KSO_WM_UNIT_LINE_FILL_TYPE" val="2"/>
  <p:tag name="KSO_WM_UNIT_USESOURCEFORMAT_APPLY" val="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2"/>
  <p:tag name="KSO_WM_UNIT_TYPE" val="n_h_h_i"/>
  <p:tag name="KSO_WM_UNIT_INDEX" val="1_1_2_2"/>
  <p:tag name="KSO_WM_UNIT_LAYERLEVEL" val="1_1_1_1"/>
  <p:tag name="KSO_WM_TAG_VERSION" val="1.0"/>
  <p:tag name="KSO_WM_BEAUTIFY_FLAG" val=""/>
  <p:tag name="KSO_WM_TEMPLATE_CATEGORY" val="custom"/>
  <p:tag name="KSO_WM_TEMPLATE_INDEX" val="20202795"/>
  <p:tag name="KSO_WM_UNIT_ID" val="custom20202795_35*n_h_h_i*1_1_2_2"/>
  <p:tag name="KSO_WM_UNIT_LINE_FORE_SCHEMECOLOR_INDEX_BRIGHTNESS" val="0"/>
  <p:tag name="KSO_WM_UNIT_LINE_FORE_SCHEMECOLOR_INDEX" val="6"/>
  <p:tag name="KSO_WM_UNIT_LINE_FILL_TYPE" val="2"/>
  <p:tag name="KSO_WM_UNIT_USESOURCEFORMAT_APPLY"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4*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b"/>
  <p:tag name="KSO_WM_UNIT_DEC_AREA_ID" val="babb4237793e4e7bb58f421c6820fb26"/>
  <p:tag name="KSO_WM_UNIT_DECORATE_INFO" val=""/>
  <p:tag name="KSO_WM_UNIT_SM_LIMIT_TYPE" val=""/>
  <p:tag name="KSO_WM_CHIP_FILLAREA_FILL_RULE" val="{&quot;fill_align&quot;:&quot;cm&quot;,&quot;fill_effect&quot;:[],&quot;fill_mode&quot;:&quot;full&quot;,&quot;sacle_strategy&quot;:&quot;stretch&quot;}"/>
  <p:tag name="KSO_WM_ASSEMBLE_CHIP_INDEX" val="1f0e31a2a8ce4d26a2c6372beed911e5"/>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2"/>
  <p:tag name="KSO_WM_UNIT_TYPE" val="n_h_h_i"/>
  <p:tag name="KSO_WM_UNIT_INDEX" val="1_1_1_2"/>
  <p:tag name="KSO_WM_UNIT_LAYERLEVEL" val="1_1_1_1"/>
  <p:tag name="KSO_WM_TAG_VERSION" val="1.0"/>
  <p:tag name="KSO_WM_BEAUTIFY_FLAG" val=""/>
  <p:tag name="KSO_WM_TEMPLATE_CATEGORY" val="custom"/>
  <p:tag name="KSO_WM_TEMPLATE_INDEX" val="20202795"/>
  <p:tag name="KSO_WM_UNIT_ID" val="custom20202795_35*n_h_h_i*1_1_1_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4"/>
  <p:tag name="KSO_WM_UNIT_USESOURCEFORMAT_APPLY" val="1"/>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2"/>
  <p:tag name="KSO_WM_UNIT_TYPE" val="n_h_h_i"/>
  <p:tag name="KSO_WM_UNIT_INDEX" val="1_1_1_2"/>
  <p:tag name="KSO_WM_UNIT_LAYERLEVEL" val="1_1_1_1"/>
  <p:tag name="KSO_WM_TAG_VERSION" val="1.0"/>
  <p:tag name="KSO_WM_BEAUTIFY_FLAG" val=""/>
  <p:tag name="KSO_WM_TEMPLATE_CATEGORY" val="custom"/>
  <p:tag name="KSO_WM_TEMPLATE_INDEX" val="20202795"/>
  <p:tag name="KSO_WM_UNIT_ID" val="custom20202795_35*n_h_h_i*1_1_1_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4"/>
  <p:tag name="KSO_WM_UNIT_USESOURCEFORMAT_APPLY" val="1"/>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2"/>
  <p:tag name="KSO_WM_UNIT_TYPE" val="n_h_h_i"/>
  <p:tag name="KSO_WM_UNIT_INDEX" val="1_1_1_2"/>
  <p:tag name="KSO_WM_UNIT_LAYERLEVEL" val="1_1_1_1"/>
  <p:tag name="KSO_WM_TAG_VERSION" val="1.0"/>
  <p:tag name="KSO_WM_BEAUTIFY_FLAG" val=""/>
  <p:tag name="KSO_WM_TEMPLATE_CATEGORY" val="custom"/>
  <p:tag name="KSO_WM_TEMPLATE_INDEX" val="20202795"/>
  <p:tag name="KSO_WM_UNIT_ID" val="custom20202795_35*n_h_h_i*1_1_1_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4"/>
  <p:tag name="KSO_WM_UNIT_USESOURCEFORMAT_APPLY" val="1"/>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2"/>
  <p:tag name="KSO_WM_UNIT_TYPE" val="n_h_h_i"/>
  <p:tag name="KSO_WM_UNIT_INDEX" val="1_1_1_2"/>
  <p:tag name="KSO_WM_UNIT_LAYERLEVEL" val="1_1_1_1"/>
  <p:tag name="KSO_WM_TAG_VERSION" val="1.0"/>
  <p:tag name="KSO_WM_BEAUTIFY_FLAG" val=""/>
  <p:tag name="KSO_WM_TEMPLATE_CATEGORY" val="custom"/>
  <p:tag name="KSO_WM_TEMPLATE_INDEX" val="20202795"/>
  <p:tag name="KSO_WM_UNIT_ID" val="custom20202795_35*n_h_h_i*1_1_1_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4"/>
  <p:tag name="KSO_WM_UNIT_USESOURCEFORMAT_APPLY" val="1"/>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UNIT_ISCONTENTSTITLE" val="0"/>
  <p:tag name="KSO_WM_UNIT_PRESET_TEXT" val="添加标题"/>
  <p:tag name="KSO_WM_UNIT_NOCLEAR" val="0"/>
  <p:tag name="KSO_WM_UNIT_VALUE" val="20"/>
  <p:tag name="KSO_WM_UNIT_HIGHLIGHT" val="0"/>
  <p:tag name="KSO_WM_UNIT_COMPATIBLE" val="0"/>
  <p:tag name="KSO_WM_UNIT_DIAGRAM_ISNUMVISUAL" val="0"/>
  <p:tag name="KSO_WM_UNIT_DIAGRAM_ISREFERUNIT" val="0"/>
  <p:tag name="KSO_WM_DIAGRAM_GROUP_CODE" val="n1-2"/>
  <p:tag name="KSO_WM_UNIT_TYPE" val="n_h_a"/>
  <p:tag name="KSO_WM_UNIT_INDEX" val="1_1_1"/>
  <p:tag name="KSO_WM_UNIT_LAYERLEVEL" val="1_1_1"/>
  <p:tag name="KSO_WM_TAG_VERSION" val="1.0"/>
  <p:tag name="KSO_WM_BEAUTIFY_FLAG" val=""/>
  <p:tag name="KSO_WM_TEMPLATE_CATEGORY" val="custom"/>
  <p:tag name="KSO_WM_TEMPLATE_INDEX" val="20202795"/>
  <p:tag name="KSO_WM_UNIT_ID" val="custom20202795_35*n_h_a*1_1_1"/>
  <p:tag name="KSO_WM_UNIT_ISNUMDGMTITLE"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3*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a"/>
  <p:tag name="KSO_WM_UNIT_DEC_AREA_ID" val="7238cfda5fa54479a2403a9db39bba0f"/>
  <p:tag name="KSO_WM_UNIT_DECORATE_INFO" val=""/>
  <p:tag name="KSO_WM_UNIT_SM_LIMIT_TYPE" val=""/>
  <p:tag name="KSO_WM_CHIP_FILLAREA_FILL_RULE" val="{&quot;fill_align&quot;:&quot;cm&quot;,&quot;fill_effect&quot;:[],&quot;fill_mode&quot;:&quot;full&quot;,&quot;sacle_strategy&quot;:&quot;stretch&quot;}"/>
  <p:tag name="KSO_WM_ASSEMBLE_CHIP_INDEX" val="6822be56917d4cc8bcfc2487ca46dfc5"/>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SLIDE_ID" val="custom20202795_35"/>
  <p:tag name="KSO_WM_TEMPLATE_SUBCATEGORY" val="0"/>
  <p:tag name="KSO_WM_TEMPLATE_MASTER_TYPE" val="1"/>
  <p:tag name="KSO_WM_TEMPLATE_COLOR_TYPE" val="1"/>
  <p:tag name="KSO_WM_SLIDE_TYPE" val="text"/>
  <p:tag name="KSO_WM_SLIDE_SUBTYPE" val="diag"/>
  <p:tag name="KSO_WM_SLIDE_ITEM_CNT" val="6"/>
  <p:tag name="KSO_WM_SLIDE_INDEX" val="35"/>
  <p:tag name="KSO_WM_SLIDE_SIZE" val="862.4*284.45"/>
  <p:tag name="KSO_WM_SLIDE_POSITION" val="49.35*165.4"/>
  <p:tag name="KSO_WM_TAG_VERSION" val="1.0"/>
  <p:tag name="KSO_WM_BEAUTIFY_FLAG" val="#wm#"/>
  <p:tag name="KSO_WM_TEMPLATE_CATEGORY" val="custom"/>
  <p:tag name="KSO_WM_TEMPLATE_INDEX" val="20202795"/>
  <p:tag name="KSO_WM_SLIDE_LAYOUT" val="n"/>
  <p:tag name="KSO_WM_SLIDE_LAYOUT_CNT" val="1"/>
  <p:tag name="KSO_WM_SLIDE_LAYOUT_INFO" val="{&quot;direction&quot;:0,&quot;horizontalAlign&quot;:-1,&quot;verticalAlign&quot;:-1,&quot;type&quot;:0,&quot;diagramDirection&quot;:0,&quot;canSetOverLayout&quot;:0,&quot;isOverLayout&quot;:0,&quot;margin&quot;:{&quot;left&quot;:1.69,&quot;top&quot;:1.69,&quot;right&quot;:1.69,&quot;bottom&quot;:1.69},&quot;edge&quot;:{&quot;left&quot;:true,&quot;top&quot;:true,&quot;right&quot;:true,&quot;bottom&quot;:true},&quot;backgroundInfo&quot;:[{&quot;type&quot;:&quot;frame&quot;,&quot;left&quot;:0.0,&quot;top&quot;:0.0,&quot;right&quot;:0.0,&quot;bottom&quot;:0.0,&quot;leftAbs&quot;:false,&quot;topAbs&quot;:false,&quot;rightAbs&quot;:false,&quot;bottomAbs&quot;:false}]}"/>
  <p:tag name="KSO_WM_SLIDE_CAN_ADD_NAVIGATION" val="1"/>
  <p:tag name="KSO_WM_SLIDE_BACKGROUND" val="[&quot;frame&quot;]"/>
  <p:tag name="KSO_WM_SLIDE_RATIO" val="1.777778"/>
  <p:tag name="KSO_WM_DIAGRAM_GROUP_CODE" val="n1-2"/>
  <p:tag name="KSO_WM_SLIDE_DIAGTYPE" val="n"/>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4*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b"/>
  <p:tag name="KSO_WM_UNIT_DEC_AREA_ID" val="babb4237793e4e7bb58f421c6820fb26"/>
  <p:tag name="KSO_WM_UNIT_DECORATE_INFO" val=""/>
  <p:tag name="KSO_WM_UNIT_SM_LIMIT_TYPE" val=""/>
  <p:tag name="KSO_WM_CHIP_FILLAREA_FILL_RULE" val="{&quot;fill_align&quot;:&quot;cm&quot;,&quot;fill_effect&quot;:[],&quot;fill_mode&quot;:&quot;full&quot;,&quot;sacle_strategy&quot;:&quot;stretch&quot;}"/>
  <p:tag name="KSO_WM_ASSEMBLE_CHIP_INDEX" val="1f0e31a2a8ce4d26a2c6372beed911e5"/>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2795_2*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9"/>
  <p:tag name="KSO_WM_UNIT_DEC_AREA_ID" val="ca839f1b30134e91b6f26a8d421fdc81"/>
  <p:tag name="KSO_WM_UNIT_DECORATE_INFO" val=""/>
  <p:tag name="KSO_WM_UNIT_SM_LIMIT_TYPE" val=""/>
  <p:tag name="KSO_WM_CHIP_FILLAREA_FILL_RULE" val="{&quot;fill_align&quot;:&quot;rm&quot;,&quot;fill_effect&quot;:[],&quot;fill_mode&quot;:&quot;adaptive&quot;,&quot;sacle_strategy&quot;:&quot;stretch&quot;}"/>
  <p:tag name="KSO_WM_ASSEMBLE_CHIP_INDEX" val="f9e86bb9eb9543c78677543e53d741f8"/>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3*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a"/>
  <p:tag name="KSO_WM_UNIT_DEC_AREA_ID" val="cb0efa74f04f4d6285d8da089f192928"/>
  <p:tag name="KSO_WM_UNIT_DECORATE_INFO" val=""/>
  <p:tag name="KSO_WM_UNIT_SM_LIMIT_TYPE" val=""/>
  <p:tag name="KSO_WM_CHIP_FILLAREA_FILL_RULE" val="{&quot;fill_align&quot;:&quot;cm&quot;,&quot;fill_effect&quot;:[],&quot;fill_mode&quot;:&quot;full&quot;,&quot;sacle_strategy&quot;:&quot;stretch&quot;}"/>
  <p:tag name="KSO_WM_ASSEMBLE_CHIP_INDEX" val="707a02323bce4441ba7ae34eb860c3d7"/>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3*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a"/>
  <p:tag name="KSO_WM_UNIT_DEC_AREA_ID" val="7238cfda5fa54479a2403a9db39bba0f"/>
  <p:tag name="KSO_WM_UNIT_DECORATE_INFO" val=""/>
  <p:tag name="KSO_WM_UNIT_SM_LIMIT_TYPE" val=""/>
  <p:tag name="KSO_WM_CHIP_FILLAREA_FILL_RULE" val="{&quot;fill_align&quot;:&quot;cm&quot;,&quot;fill_effect&quot;:[],&quot;fill_mode&quot;:&quot;full&quot;,&quot;sacle_strategy&quot;:&quot;stretch&quot;}"/>
  <p:tag name="KSO_WM_ASSEMBLE_CHIP_INDEX" val="6822be56917d4cc8bcfc2487ca46dfc5"/>
</p:tagLst>
</file>

<file path=ppt/tags/tag170.xml><?xml version="1.0" encoding="utf-8"?>
<p:tagLst xmlns:p="http://schemas.openxmlformats.org/presentationml/2006/main">
  <p:tag name="KSO_WM_BEAUTIFY_FLAG" val=""/>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4*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b"/>
  <p:tag name="KSO_WM_UNIT_DEC_AREA_ID" val="babb4237793e4e7bb58f421c6820fb26"/>
  <p:tag name="KSO_WM_UNIT_DECORATE_INFO" val=""/>
  <p:tag name="KSO_WM_UNIT_SM_LIMIT_TYPE" val=""/>
  <p:tag name="KSO_WM_CHIP_FILLAREA_FILL_RULE" val="{&quot;fill_align&quot;:&quot;cm&quot;,&quot;fill_effect&quot;:[],&quot;fill_mode&quot;:&quot;full&quot;,&quot;sacle_strategy&quot;:&quot;stretch&quot;}"/>
  <p:tag name="KSO_WM_ASSEMBLE_CHIP_INDEX" val="1f0e31a2a8ce4d26a2c6372beed911e5"/>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3*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a"/>
  <p:tag name="KSO_WM_UNIT_DEC_AREA_ID" val="7238cfda5fa54479a2403a9db39bba0f"/>
  <p:tag name="KSO_WM_UNIT_DECORATE_INFO" val=""/>
  <p:tag name="KSO_WM_UNIT_SM_LIMIT_TYPE" val=""/>
  <p:tag name="KSO_WM_CHIP_FILLAREA_FILL_RULE" val="{&quot;fill_align&quot;:&quot;cm&quot;,&quot;fill_effect&quot;:[],&quot;fill_mode&quot;:&quot;full&quot;,&quot;sacle_strategy&quot;:&quot;stretch&quot;}"/>
  <p:tag name="KSO_WM_ASSEMBLE_CHIP_INDEX" val="6822be56917d4cc8bcfc2487ca46dfc5"/>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KSO_WM_UNIT_ISCONTENTSTITLE" val="0"/>
  <p:tag name="KSO_WM_UNIT_ISNUMDGMTITLE" val="0"/>
  <p:tag name="KSO_WM_UNIT_NOCLEAR" val="0"/>
  <p:tag name="KSO_WM_UNIT_VALUE" val="140"/>
  <p:tag name="KSO_WM_UNIT_HIGHLIGHT" val="0"/>
  <p:tag name="KSO_WM_UNIT_COMPATIBLE" val="0"/>
  <p:tag name="KSO_WM_UNIT_DIAGRAM_ISNUMVISUAL" val="0"/>
  <p:tag name="KSO_WM_UNIT_DIAGRAM_ISREFERUNIT" val="0"/>
  <p:tag name="KSO_WM_UNIT_TYPE" val="b"/>
  <p:tag name="KSO_WM_UNIT_INDEX" val="1"/>
  <p:tag name="KSO_WM_UNIT_ID" val="custom20202795_1*b*1"/>
  <p:tag name="KSO_WM_TEMPLATE_CATEGORY" val="custom"/>
  <p:tag name="KSO_WM_TEMPLATE_INDEX" val="20202795"/>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b31a0e5b67654733a9713f42d95196df"/>
  <p:tag name="KSO_WM_CHIP_GROUPID" val="5ebe59c40ac41c4a0a5256aa"/>
  <p:tag name="KSO_WM_CHIP_XID" val="5ebe59c40ac41c4a0a5256ab"/>
  <p:tag name="KSO_WM_CHIP_FILLAREA_FILL_RULE" val="{&quot;fill_align&quot;:&quot;cm&quot;,&quot;fill_mode&quot;:&quot;adaptive&quot;,&quot;sacle_strategy&quot;:&quot;smart&quot;}"/>
  <p:tag name="KSO_WM_ASSEMBLE_CHIP_INDEX" val="02473923a2e84f72adb65c251db250bc"/>
  <p:tag name="KSO_WM_UNIT_TEXT_FILL_FORE_SCHEMECOLOR_INDEX_BRIGHTNESS" val="0.35"/>
  <p:tag name="KSO_WM_UNIT_TEXT_FILL_FORE_SCHEMECOLOR_INDEX" val="13"/>
  <p:tag name="KSO_WM_UNIT_TEXT_FILL_TYPE" val="1"/>
  <p:tag name="KSO_WM_TEMPLATE_ASSEMBLE_XID" val="5f97bbc5e01a7e847d6e77ac"/>
  <p:tag name="KSO_WM_TEMPLATE_ASSEMBLE_GROUPID" val="5f8cf383a61ec3b55284a717"/>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4*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b"/>
  <p:tag name="KSO_WM_UNIT_DEC_AREA_ID" val="babb4237793e4e7bb58f421c6820fb26"/>
  <p:tag name="KSO_WM_UNIT_DECORATE_INFO" val=""/>
  <p:tag name="KSO_WM_UNIT_SM_LIMIT_TYPE" val=""/>
  <p:tag name="KSO_WM_CHIP_FILLAREA_FILL_RULE" val="{&quot;fill_align&quot;:&quot;cm&quot;,&quot;fill_effect&quot;:[],&quot;fill_mode&quot;:&quot;full&quot;,&quot;sacle_strategy&quot;:&quot;stretch&quot;}"/>
  <p:tag name="KSO_WM_ASSEMBLE_CHIP_INDEX" val="1f0e31a2a8ce4d26a2c6372beed911e5"/>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3*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a"/>
  <p:tag name="KSO_WM_UNIT_DEC_AREA_ID" val="7238cfda5fa54479a2403a9db39bba0f"/>
  <p:tag name="KSO_WM_UNIT_DECORATE_INFO" val=""/>
  <p:tag name="KSO_WM_UNIT_SM_LIMIT_TYPE" val=""/>
  <p:tag name="KSO_WM_CHIP_FILLAREA_FILL_RULE" val="{&quot;fill_align&quot;:&quot;cm&quot;,&quot;fill_effect&quot;:[],&quot;fill_mode&quot;:&quot;full&quot;,&quot;sacle_strategy&quot;:&quot;stretch&quot;}"/>
  <p:tag name="KSO_WM_ASSEMBLE_CHIP_INDEX" val="6822be56917d4cc8bcfc2487ca46dfc5"/>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4*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b"/>
  <p:tag name="KSO_WM_UNIT_DEC_AREA_ID" val="babb4237793e4e7bb58f421c6820fb26"/>
  <p:tag name="KSO_WM_UNIT_DECORATE_INFO" val=""/>
  <p:tag name="KSO_WM_UNIT_SM_LIMIT_TYPE" val=""/>
  <p:tag name="KSO_WM_CHIP_FILLAREA_FILL_RULE" val="{&quot;fill_align&quot;:&quot;cm&quot;,&quot;fill_effect&quot;:[],&quot;fill_mode&quot;:&quot;full&quot;,&quot;sacle_strategy&quot;:&quot;stretch&quot;}"/>
  <p:tag name="KSO_WM_ASSEMBLE_CHIP_INDEX" val="1f0e31a2a8ce4d26a2c6372beed911e5"/>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v"/>
  <p:tag name="KSO_WM_UNIT_TYPE" val="i"/>
  <p:tag name="KSO_WM_UNIT_INDEX" val="1"/>
  <p:tag name="KSO_WM_UNIT_ID" val="chip20202795_1*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8"/>
  <p:tag name="KSO_WM_UNIT_DEC_AREA_ID" val="58955414ef364fe18a2602990e1a8b97"/>
  <p:tag name="KSO_WM_UNIT_DECORATE_INFO" val=""/>
  <p:tag name="KSO_WM_UNIT_SM_LIMIT_TYPE" val=""/>
  <p:tag name="KSO_WM_CHIP_FILLAREA_FILL_RULE" val="{&quot;fill_align&quot;:&quot;cm&quot;,&quot;fill_effect&quot;:[],&quot;fill_mode&quot;:&quot;adaptive&quot;,&quot;sacle_strategy&quot;:&quot;stretch&quot;}"/>
  <p:tag name="KSO_WM_UNIT_DEC_SUPPORTCHANGEPIC" val="0"/>
  <p:tag name="KSO_WM_UNIT_DEC_CHANGEPICRESERVED" val="1"/>
  <p:tag name="KSO_WM_ASSEMBLE_CHIP_INDEX" val="5ab4d0b9f24f431ebf65958ee4ad1d1f"/>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UNIT_TABLE_BEAUTIFY" val="smartTable{73fa2500-e440-4e14-a3d8-fc07541bee16}"/>
  <p:tag name="TABLE_EMPHASIZE_COLOR" val="9410695"/>
  <p:tag name="TABLE_SKINIDX" val="0"/>
  <p:tag name="TABLE_COLORIDX" val="6"/>
  <p:tag name="TABLE_COLOR_RGB" val="0x000000*0xFFFFFF*0x212121*0xFFFFFF*0x8F9887*0xB5BE87*0xB8BACF*0xB7C8D2*0xC3AFB0*0xEFB2C1"/>
  <p:tag name="TABLE_ENDDRAG_ORIGIN_RECT" val="959*456"/>
  <p:tag name="TABLE_ENDDRAG_RECT" val="0*83*959*456"/>
  <p:tag name="KSO_WM_BEAUTIFY_FLAG" val=""/>
</p:tagLst>
</file>

<file path=ppt/tags/tag24.xml><?xml version="1.0" encoding="utf-8"?>
<p:tagLst xmlns:p="http://schemas.openxmlformats.org/presentationml/2006/main">
  <p:tag name="KSO_WM_UNIT_ISCONTENTSTITLE" val="0"/>
  <p:tag name="KSO_WM_UNIT_ISNUMDGMTITLE" val="0"/>
  <p:tag name="KSO_WM_UNIT_NOCLEAR" val="0"/>
  <p:tag name="KSO_WM_UNIT_VALUE" val="102"/>
  <p:tag name="KSO_WM_UNIT_HIGHLIGHT" val="0"/>
  <p:tag name="KSO_WM_UNIT_COMPATIBLE" val="0"/>
  <p:tag name="KSO_WM_UNIT_DIAGRAM_ISNUMVISUAL" val="0"/>
  <p:tag name="KSO_WM_UNIT_DIAGRAM_ISREFERUNIT" val="0"/>
  <p:tag name="KSO_WM_UNIT_TYPE" val="b"/>
  <p:tag name="KSO_WM_UNIT_INDEX" val="1"/>
  <p:tag name="KSO_WM_UNIT_ID" val="custom20202795_1*b*1"/>
  <p:tag name="KSO_WM_TEMPLATE_CATEGORY" val="custom"/>
  <p:tag name="KSO_WM_TEMPLATE_INDEX" val="20202795"/>
  <p:tag name="KSO_WM_UNIT_LAYERLEVEL" val="1"/>
  <p:tag name="KSO_WM_TAG_VERSION" val="1.0"/>
  <p:tag name="KSO_WM_BEAUTIFY_FLAG" val="#wm#"/>
  <p:tag name="KSO_WM_UNIT_PRESET_TEXT" val="单击此处添加副标题内容"/>
  <p:tag name="KSO_WM_UNIT_DEFAULT_FONT" val="18;24;2"/>
  <p:tag name="KSO_WM_UNIT_BLOCK" val="0"/>
  <p:tag name="KSO_WM_UNIT_DEC_AREA_ID" val="16e88be59096419ca2a522664162d054"/>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26e82d19399347f7b2b4439dc0711078"/>
  <p:tag name="KSO_WM_UNIT_TEXT_FILL_FORE_SCHEMECOLOR_INDEX_BRIGHTNESS" val="0.35"/>
  <p:tag name="KSO_WM_UNIT_TEXT_FILL_FORE_SCHEMECOLOR_INDEX" val="13"/>
  <p:tag name="KSO_WM_UNIT_TEXT_FILL_TYPE" val="1"/>
  <p:tag name="KSO_WM_TEMPLATE_ASSEMBLE_XID" val="5f97bbc5e01a7e847d6e77d5"/>
  <p:tag name="KSO_WM_TEMPLATE_ASSEMBLE_GROUPID" val="5f8cf383a61ec3b55284a717"/>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UNIT_TABLE_BEAUTIFY" val="smartTable{026e5e0a-e041-4ee1-974d-14f0450ddb4d}"/>
  <p:tag name="TABLE_EMPHASIZE_COLOR" val="9410695"/>
  <p:tag name="TABLE_SKINIDX" val="0"/>
  <p:tag name="TABLE_COLORIDX" val="6"/>
  <p:tag name="TABLE_COLOR_RGB" val="0x000000*0xFFFFFF*0x212121*0xFFFFFF*0x8F9887*0xB5BE87*0xB8BACF*0xB7C8D2*0xC3AFB0*0xEFB2C1"/>
  <p:tag name="TABLE_ENDDRAG_ORIGIN_RECT" val="959*458"/>
  <p:tag name="TABLE_ENDDRAG_RECT" val="0*0*959*458"/>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UNIT_TABLE_BEAUTIFY" val="smartTable{54acc755-a00f-40f7-9f3a-a3683f284641}"/>
  <p:tag name="TABLE_ENDDRAG_ORIGIN_RECT" val="960*441"/>
  <p:tag name="TABLE_ENDDRAG_RECT" val="0*0*960*441"/>
  <p:tag name="TABLE_EMPHASIZE_COLOR" val="9410695"/>
  <p:tag name="TABLE_SKINIDX" val="0"/>
  <p:tag name="TABLE_COLORIDX" val="6"/>
  <p:tag name="TABLE_COLOR_RGB" val="0x000000*0xFFFFFF*0x212121*0xFFFFFF*0x8F9887*0xB5BE87*0xB8BACF*0xB7C8D2*0xC3AFB0*0xEFB2C1"/>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ISCONTENTSTITLE" val="0"/>
  <p:tag name="KSO_WM_UNIT_ISNUMDGMTITLE" val="0"/>
  <p:tag name="KSO_WM_UNIT_NOCLEAR" val="1"/>
  <p:tag name="KSO_WM_UNIT_VALUE" val="18"/>
  <p:tag name="KSO_WM_UNIT_HIGHLIGHT" val="0"/>
  <p:tag name="KSO_WM_UNIT_COMPATIBLE" val="0"/>
  <p:tag name="KSO_WM_UNIT_DIAGRAM_ISNUMVISUAL" val="0"/>
  <p:tag name="KSO_WM_UNIT_DIAGRAM_ISREFERUNIT" val="0"/>
  <p:tag name="KSO_WM_UNIT_TYPE" val="a"/>
  <p:tag name="KSO_WM_UNIT_INDEX" val="1"/>
  <p:tag name="KSO_WM_UNIT_ID" val="custom20202795_1*a*1"/>
  <p:tag name="KSO_WM_TEMPLATE_CATEGORY" val="custom"/>
  <p:tag name="KSO_WM_TEMPLATE_INDEX" val="20202795"/>
  <p:tag name="KSO_WM_UNIT_LAYERLEVEL" val="1"/>
  <p:tag name="KSO_WM_TAG_VERSION" val="1.0"/>
  <p:tag name="KSO_WM_BEAUTIFY_FLAG" val="#wm#"/>
  <p:tag name="KSO_WM_UNIT_PRESET_TEXT" val="THANKS"/>
  <p:tag name="KSO_WM_UNIT_DEFAULT_FONT" val="60;74;4"/>
  <p:tag name="KSO_WM_UNIT_BLOCK" val="0"/>
  <p:tag name="KSO_WM_UNIT_DEC_AREA_ID" val="df4b0d4d02c9440fab10679c1112c6df"/>
  <p:tag name="KSO_WM_CHIP_GROUPID" val="5ebe4d230ac41c4a0a525649"/>
  <p:tag name="KSO_WM_CHIP_XID" val="5ebe4d230ac41c4a0a52564a"/>
  <p:tag name="KSO_WM_CHIP_FILLAREA_FILL_RULE" val="{&quot;fill_align&quot;:&quot;cm&quot;,&quot;fill_mode&quot;:&quot;adaptive&quot;,&quot;sacle_strategy&quot;:&quot;smart&quot;}"/>
  <p:tag name="KSO_WM_ASSEMBLE_CHIP_INDEX" val="26e82d19399347f7b2b4439dc0711078"/>
  <p:tag name="KSO_WM_UNIT_TEXT_FILL_FORE_SCHEMECOLOR_INDEX_BRIGHTNESS" val="0.15"/>
  <p:tag name="KSO_WM_UNIT_TEXT_FILL_FORE_SCHEMECOLOR_INDEX" val="13"/>
  <p:tag name="KSO_WM_UNIT_TEXT_FILL_TYPE" val="1"/>
  <p:tag name="KSO_WM_TEMPLATE_ASSEMBLE_XID" val="5f97bbc5e01a7e847d6e77d5"/>
  <p:tag name="KSO_WM_TEMPLATE_ASSEMBLE_GROUPID" val="5f8cf383a61ec3b55284a717"/>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UNIT_TABLE_BEAUTIFY" val="smartTable{b1534574-75ef-45d4-904e-54285b1f3934}"/>
  <p:tag name="TABLE_ENDDRAG_ORIGIN_RECT" val="960*472"/>
  <p:tag name="TABLE_ENDDRAG_RECT" val="0*0*960*472"/>
  <p:tag name="TABLE_EMPHASIZE_COLOR" val="9410695"/>
  <p:tag name="TABLE_SKINIDX" val="0"/>
  <p:tag name="TABLE_COLORIDX" val="6"/>
  <p:tag name="TABLE_COLOR_RGB" val="0x000000*0xFFFFFF*0x212121*0xFFFFFF*0x8F9887*0xB5BE87*0xB8BACF*0xB7C8D2*0xC3AFB0*0xEFB2C1"/>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UNIT_TABLE_BEAUTIFY" val="smartTable{95863b93-2259-45f0-adc5-02a0fe9986f2}"/>
  <p:tag name="TABLE_ENDDRAG_ORIGIN_RECT" val="959*476"/>
  <p:tag name="TABLE_ENDDRAG_RECT" val="0*0*960*476"/>
  <p:tag name="TABLE_EMPHASIZE_COLOR" val="9410695"/>
  <p:tag name="TABLE_SKINIDX" val="0"/>
  <p:tag name="TABLE_COLORIDX" val="6"/>
  <p:tag name="TABLE_COLOR_RGB" val="0x000000*0xFFFFFF*0x212121*0xFFFFFF*0x8F9887*0xB5BE87*0xB8BACF*0xB7C8D2*0xC3AFB0*0xEFB2C1"/>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UNIT_TABLE_BEAUTIFY" val="smartTable{fb9d934b-bd00-49da-a8a5-b11798e86f45}"/>
  <p:tag name="TABLE_ENDDRAG_ORIGIN_RECT" val="960*462"/>
  <p:tag name="TABLE_ENDDRAG_RECT" val="0*0*960*462"/>
  <p:tag name="TABLE_EMPHASIZE_COLOR" val="9410695"/>
  <p:tag name="TABLE_SKINIDX" val="0"/>
  <p:tag name="TABLE_COLORIDX" val="6"/>
  <p:tag name="TABLE_COLOR_RGB" val="0x000000*0xFFFFFF*0x212121*0xFFFFFF*0x8F9887*0xB5BE87*0xB8BACF*0xB7C8D2*0xC3AFB0*0xEFB2C1"/>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3*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a"/>
  <p:tag name="KSO_WM_UNIT_DEC_AREA_ID" val="7238cfda5fa54479a2403a9db39bba0f"/>
  <p:tag name="KSO_WM_UNIT_DECORATE_INFO" val=""/>
  <p:tag name="KSO_WM_UNIT_SM_LIMIT_TYPE" val=""/>
  <p:tag name="KSO_WM_CHIP_FILLAREA_FILL_RULE" val="{&quot;fill_align&quot;:&quot;cm&quot;,&quot;fill_effect&quot;:[],&quot;fill_mode&quot;:&quot;full&quot;,&quot;sacle_strategy&quot;:&quot;stretch&quot;}"/>
  <p:tag name="KSO_WM_ASSEMBLE_CHIP_INDEX" val="6822be56917d4cc8bcfc2487ca46dfc5"/>
  <p:tag name="KSO_WM_SLIDE_BACKGROUND_TYPE" val="gener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UNIT_TABLE_BEAUTIFY" val="smartTable{17d3c420-c4f6-4a69-8b2e-cfe51bcd1ae2}"/>
  <p:tag name="TABLE_EMPHASIZE_COLOR" val="9410695"/>
  <p:tag name="TABLE_SKINIDX" val="0"/>
  <p:tag name="TABLE_COLORIDX" val="6"/>
  <p:tag name="TABLE_COLOR_RGB" val="0x000000*0xFFFFFF*0x212121*0xFFFFFF*0x8F9887*0xB5BE87*0xB8BACF*0xB7C8D2*0xC3AFB0*0xEFB2C1"/>
  <p:tag name="KSO_WM_BEAUTIFY_FLAG" val=""/>
  <p:tag name="TABLE_ENDDRAG_ORIGIN_RECT" val="960*462"/>
  <p:tag name="TABLE_ENDDRAG_RECT" val="0*0*960*462"/>
</p:tagLst>
</file>

<file path=ppt/tags/tag264.xml><?xml version="1.0" encoding="utf-8"?>
<p:tagLst xmlns:p="http://schemas.openxmlformats.org/presentationml/2006/main">
  <p:tag name="KSO_WM_BEAUTIFY_FLAG" val=""/>
</p:tagLst>
</file>

<file path=ppt/tags/tag265.xml><?xml version="1.0" encoding="utf-8"?>
<p:tagLst xmlns:p="http://schemas.openxmlformats.org/presentationml/2006/main">
  <p:tag name="KSO_WM_UNIT_ISCONTENTSTITLE" val="0"/>
  <p:tag name="KSO_WM_UNIT_PRESET_TEXT" val="添加标题"/>
  <p:tag name="KSO_WM_UNIT_NOCLEAR" val="0"/>
  <p:tag name="KSO_WM_UNIT_VALUE" val="20"/>
  <p:tag name="KSO_WM_UNIT_HIGHLIGHT" val="0"/>
  <p:tag name="KSO_WM_UNIT_COMPATIBLE" val="0"/>
  <p:tag name="KSO_WM_UNIT_DIAGRAM_ISNUMVISUAL" val="0"/>
  <p:tag name="KSO_WM_UNIT_DIAGRAM_ISREFERUNIT" val="0"/>
  <p:tag name="KSO_WM_DIAGRAM_GROUP_CODE" val="l1-3"/>
  <p:tag name="KSO_WM_UNIT_TYPE" val="l_h_a"/>
  <p:tag name="KSO_WM_UNIT_INDEX" val="1_2_1"/>
  <p:tag name="KSO_WM_UNIT_ID" val="custom20202795_17*l_h_a*1_2_1"/>
  <p:tag name="KSO_WM_TEMPLATE_CATEGORY" val="custom"/>
  <p:tag name="KSO_WM_TEMPLATE_INDEX" val="20202795"/>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Lst>
</file>

<file path=ppt/tags/tag266.xml><?xml version="1.0" encoding="utf-8"?>
<p:tagLst xmlns:p="http://schemas.openxmlformats.org/presentationml/2006/main">
  <p:tag name="KSO_WM_BEAUTIFY_FLAG" val=""/>
</p:tagLst>
</file>

<file path=ppt/tags/tag267.xml><?xml version="1.0" encoding="utf-8"?>
<p:tagLst xmlns:p="http://schemas.openxmlformats.org/presentationml/2006/main">
  <p:tag name="KSO_WM_BEAUTIFY_FLAG" val=""/>
</p:tagLst>
</file>

<file path=ppt/tags/tag268.xml><?xml version="1.0" encoding="utf-8"?>
<p:tagLst xmlns:p="http://schemas.openxmlformats.org/presentationml/2006/main">
  <p:tag name="KSO_WM_BEAUTIFY_FLAG" val="#wm#"/>
  <p:tag name="KSO_WM_TEMPLATE_CATEGORY" val="custom"/>
  <p:tag name="KSO_WM_TEMPLATE_INDEX" val="20202795"/>
</p:tagLst>
</file>

<file path=ppt/tags/tag269.xml><?xml version="1.0" encoding="utf-8"?>
<p:tagLst xmlns:p="http://schemas.openxmlformats.org/presentationml/2006/main">
  <p:tag name="KSO_WM_FULL_TEXT_BEAUTIFY_COPY_ID" val="5"/>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4*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b"/>
  <p:tag name="KSO_WM_UNIT_DEC_AREA_ID" val="babb4237793e4e7bb58f421c6820fb26"/>
  <p:tag name="KSO_WM_UNIT_DECORATE_INFO" val=""/>
  <p:tag name="KSO_WM_UNIT_SM_LIMIT_TYPE" val=""/>
  <p:tag name="KSO_WM_CHIP_FILLAREA_FILL_RULE" val="{&quot;fill_align&quot;:&quot;cm&quot;,&quot;fill_effect&quot;:[],&quot;fill_mode&quot;:&quot;full&quot;,&quot;sacle_strategy&quot;:&quot;stretch&quot;}"/>
  <p:tag name="KSO_WM_ASSEMBLE_CHIP_INDEX" val="1f0e31a2a8ce4d26a2c6372beed911e5"/>
  <p:tag name="KSO_WM_SLIDE_BACKGROUND_TYPE" val="general"/>
</p:tagLst>
</file>

<file path=ppt/tags/tag270.xml><?xml version="1.0" encoding="utf-8"?>
<p:tagLst xmlns:p="http://schemas.openxmlformats.org/presentationml/2006/main">
  <p:tag name="KSO_WM_BEAUTIFY_FLAG" val=""/>
</p:tagLst>
</file>

<file path=ppt/tags/tag271.xml><?xml version="1.0" encoding="utf-8"?>
<p:tagLst xmlns:p="http://schemas.openxmlformats.org/presentationml/2006/main">
  <p:tag name="KSO_WM_SLIDE_ID" val="custom20202795_17"/>
  <p:tag name="KSO_WM_TEMPLATE_SUBCATEGORY" val="0"/>
  <p:tag name="KSO_WM_TEMPLATE_MASTER_TYPE" val="0"/>
  <p:tag name="KSO_WM_TEMPLATE_COLOR_TYPE" val="1"/>
  <p:tag name="KSO_WM_SLIDE_TYPE" val="text"/>
  <p:tag name="KSO_WM_SLIDE_SUBTYPE" val="diag"/>
  <p:tag name="KSO_WM_SLIDE_ITEM_CNT" val="4"/>
  <p:tag name="KSO_WM_SLIDE_INDEX" val="17"/>
  <p:tag name="KSO_WM_SLIDE_SIZE" val="537.45*384"/>
  <p:tag name="KSO_WM_SLIDE_POSITION" val="211.1*108.05"/>
  <p:tag name="KSO_WM_TAG_VERSION" val="1.0"/>
  <p:tag name="KSO_WM_BEAUTIFY_FLAG" val="#wm#"/>
  <p:tag name="KSO_WM_TEMPLATE_CATEGORY" val="custom"/>
  <p:tag name="KSO_WM_TEMPLATE_INDEX" val="20202795"/>
  <p:tag name="KSO_WM_SLIDE_LAYOUT" val="l"/>
  <p:tag name="KSO_WM_SLIDE_LAYOUT_CNT" val="1"/>
  <p:tag name="KSO_WM_SLIDE_LAYOUT_INFO" val="{&quot;direction&quot;:0,&quot;horizontalAlign&quot;:-1,&quot;verticalAlign&quot;:-1,&quot;type&quot;:0,&quot;diagramDirection&quot;:0,&quot;canSetOverLayout&quot;:0,&quot;isOverLayout&quot;:0,&quot;marginOverLayout&quot;:{&quot;left&quot;:-0.035,&quot;top&quot;:-0.035,&quot;right&quot;:-0.035,&quot;bottom&quot;:-0.035},&quot;normalSize&quot;:{&quot;size1&quot;:13.3},&quot;minSize&quot;:{&quot;size1&quot;:13.3},&quot;maxSize&quot;:{&quot;size1&quot;:13.3},&quot;edge&quot;:{&quot;left&quot;:true,&quot;top&quot;:true,&quot;right&quot;:true,&quot;bottom&quot;:true},&quot;subLayout&quot;:[{&quot;direction&quot;:0,&quot;horizontalAlign&quot;:-1,&quot;verticalAlign&quot;:-1,&quot;type&quot;:0,&quot;diagramDirection&quot;:0,&quot;canSetOverLayout&quot;:0,&quot;isOverLayout&quot;:0,&quot;margin&quot;:{&quot;left&quot;:1.69,&quot;top&quot;:0.425,&quot;right&quot;:1.692,&quot;bottom&quot;:0.425},&quot;marginOverLayout&quot;:{&quot;left&quot;:-0.035,&quot;top&quot;:-0.035,&quot;right&quot;:-0.035,&quot;bottom&quot;:-0.035},&quot;edge&quot;:{&quot;left&quot;:true,&quot;top&quot;:true,&quot;right&quot;:true,&quot;bottom&quot;:false},&quot;backgroundInfo&quot;:[{&quot;type&quot;:&quot;navigation&quot;,&quot;left&quot;:0.0,&quot;top&quot;:0.0,&quot;right&quot;:0.0,&quot;bottom&quot;:0.0,&quot;leftAbs&quot;:false,&quot;topAbs&quot;:false,&quot;rightAbs&quot;:false,&quot;bottomAbs&quot;:false}]},{&quot;direction&quot;:0,&quot;horizontalAlign&quot;:-1,&quot;verticalAlign&quot;:-1,&quot;type&quot;:0,&quot;diagramDirection&quot;:0,&quot;canSetOverLayout&quot;:0,&quot;isOverLayout&quot;:0,&quot;margin&quot;:{&quot;left&quot;:1.69,&quot;top&quot;:1.27,&quot;right&quot;:1.69,&quot;bottom&quot;:2.54},&quot;marginOverLayout&quot;:{&quot;left&quot;:-0.035,&quot;top&quot;:-0.035,&quot;right&quot;:-0.035,&quot;bottom&quot;:-0.035},&quot;edge&quot;:{&quot;left&quot;:true,&quot;top&quot;:false,&quot;right&quot;:true,&quot;bottom&quot;:true}}]}"/>
  <p:tag name="KSO_WM_SLIDE_CAN_ADD_NAVIGATION" val="1"/>
  <p:tag name="KSO_WM_SLIDE_BACKGROUND" val="[&quot;navigation&quot;]"/>
  <p:tag name="KSO_WM_SLIDE_RATIO" val="1.777778"/>
  <p:tag name="KSO_WM_DIAGRAM_GROUP_CODE" val="l1-3"/>
  <p:tag name="KSO_WM_SLIDE_DIAGTYPE" val="l"/>
</p:tagLst>
</file>

<file path=ppt/tags/tag272.xml><?xml version="1.0" encoding="utf-8"?>
<p:tagLst xmlns:p="http://schemas.openxmlformats.org/presentationml/2006/main">
  <p:tag name="KSO_WM_BEAUTIFY_FLAG" val=""/>
</p:tagLst>
</file>

<file path=ppt/tags/tag273.xml><?xml version="1.0" encoding="utf-8"?>
<p:tagLst xmlns:p="http://schemas.openxmlformats.org/presentationml/2006/main">
  <p:tag name="KSO_WM_UNIT_TABLE_BEAUTIFY" val="smartTable{07fa8448-71f6-4246-90f9-8eb7c068a05c}"/>
  <p:tag name="TABLE_ENDDRAG_ORIGIN_RECT" val="959*398"/>
  <p:tag name="TABLE_ENDDRAG_RECT" val="0*141*959*398"/>
  <p:tag name="TABLE_EMPHASIZE_COLOR" val="9410695"/>
  <p:tag name="TABLE_SKINIDX" val="0"/>
  <p:tag name="TABLE_COLORIDX" val="6"/>
  <p:tag name="TABLE_COLOR_RGB" val="0x000000*0xFFFFFF*0x212121*0xFFFFFF*0x8F9887*0xB5BE87*0xB8BACF*0xB7C8D2*0xC3AFB0*0xEFB2C1"/>
  <p:tag name="KSO_WM_BEAUTIFY_FLAG" val=""/>
</p:tagLst>
</file>

<file path=ppt/tags/tag274.xml><?xml version="1.0" encoding="utf-8"?>
<p:tagLst xmlns:p="http://schemas.openxmlformats.org/presentationml/2006/main">
  <p:tag name="KSO_WM_BEAUTIFY_FLAG" val="#wm#"/>
  <p:tag name="KSO_WM_TEMPLATE_CATEGORY" val="custom"/>
  <p:tag name="KSO_WM_TEMPLATE_INDEX" val="20202795"/>
</p:tagLst>
</file>

<file path=ppt/tags/tag275.xml><?xml version="1.0" encoding="utf-8"?>
<p:tagLst xmlns:p="http://schemas.openxmlformats.org/presentationml/2006/main">
  <p:tag name="KSO_WM_BEAUTIFY_FLAG" val=""/>
</p:tagLst>
</file>

<file path=ppt/tags/tag276.xml><?xml version="1.0" encoding="utf-8"?>
<p:tagLst xmlns:p="http://schemas.openxmlformats.org/presentationml/2006/main">
  <p:tag name="KSO_WM_UNIT_TABLE_BEAUTIFY" val="smartTable{34336512-457e-4f0c-8135-1beaf12b692f}"/>
  <p:tag name="TABLE_ENDDRAG_ORIGIN_RECT" val="959*436"/>
  <p:tag name="TABLE_ENDDRAG_RECT" val="0*103*959*436"/>
  <p:tag name="TABLE_EMPHASIZE_COLOR" val="9410695"/>
  <p:tag name="TABLE_SKINIDX" val="0"/>
  <p:tag name="TABLE_COLORIDX" val="6"/>
  <p:tag name="TABLE_COLOR_RGB" val="0x000000*0xFFFFFF*0x212121*0xFFFFFF*0x8F9887*0xB5BE87*0xB8BACF*0xB7C8D2*0xC3AFB0*0xEFB2C1"/>
  <p:tag name="KSO_WM_BEAUTIFY_FLAG" val=""/>
</p:tagLst>
</file>

<file path=ppt/tags/tag277.xml><?xml version="1.0" encoding="utf-8"?>
<p:tagLst xmlns:p="http://schemas.openxmlformats.org/presentationml/2006/main">
  <p:tag name="KSO_WM_BEAUTIFY_FLAG" val="#wm#"/>
  <p:tag name="KSO_WM_TEMPLATE_CATEGORY" val="custom"/>
  <p:tag name="KSO_WM_TEMPLATE_INDEX" val="20202795"/>
</p:tagLst>
</file>

<file path=ppt/tags/tag278.xml><?xml version="1.0" encoding="utf-8"?>
<p:tagLst xmlns:p="http://schemas.openxmlformats.org/presentationml/2006/main">
  <p:tag name="KSO_WM_BEAUTIFY_FLAG" val=""/>
</p:tagLst>
</file>

<file path=ppt/tags/tag279.xml><?xml version="1.0" encoding="utf-8"?>
<p:tagLst xmlns:p="http://schemas.openxmlformats.org/presentationml/2006/main">
  <p:tag name="KSO_WM_UNIT_PLACING_PICTURE_USER_VIEWPORT" val="{&quot;height&quot;:4562,&quot;width&quot;:6354}"/>
</p:tagLst>
</file>

<file path=ppt/tags/tag28.xml><?xml version="1.0" encoding="utf-8"?>
<p:tagLst xmlns:p="http://schemas.openxmlformats.org/presentationml/2006/main">
  <p:tag name="KSO_WM_SLIDE_BACKGROUND_TYPE" val="general"/>
</p:tagLst>
</file>

<file path=ppt/tags/tag280.xml><?xml version="1.0" encoding="utf-8"?>
<p:tagLst xmlns:p="http://schemas.openxmlformats.org/presentationml/2006/main">
  <p:tag name="KSO_WM_UNIT_PLACING_PICTURE_USER_VIEWPORT" val="{&quot;height&quot;:5814,&quot;width&quot;:8410}"/>
</p:tagLst>
</file>

<file path=ppt/tags/tag281.xml><?xml version="1.0" encoding="utf-8"?>
<p:tagLst xmlns:p="http://schemas.openxmlformats.org/presentationml/2006/main">
  <p:tag name="KSO_WM_BEAUTIFY_FLAG" val=""/>
</p:tagLst>
</file>

<file path=ppt/tags/tag282.xml><?xml version="1.0" encoding="utf-8"?>
<p:tagLst xmlns:p="http://schemas.openxmlformats.org/presentationml/2006/main">
  <p:tag name="KSO_WM_BEAUTIFY_FLAG" val=""/>
</p:tagLst>
</file>

<file path=ppt/tags/tag283.xml><?xml version="1.0" encoding="utf-8"?>
<p:tagLst xmlns:p="http://schemas.openxmlformats.org/presentationml/2006/main">
  <p:tag name="KSO_WM_UNIT_PLACING_PICTURE_USER_VIEWPORT" val="{&quot;height&quot;:6318,&quot;width&quot;:8759}"/>
</p:tagLst>
</file>

<file path=ppt/tags/tag284.xml><?xml version="1.0" encoding="utf-8"?>
<p:tagLst xmlns:p="http://schemas.openxmlformats.org/presentationml/2006/main">
  <p:tag name="KSO_WM_UNIT_PLACING_PICTURE_USER_VIEWPORT" val="{&quot;height&quot;:6302,&quot;width&quot;:8892}"/>
</p:tagLst>
</file>

<file path=ppt/tags/tag285.xml><?xml version="1.0" encoding="utf-8"?>
<p:tagLst xmlns:p="http://schemas.openxmlformats.org/presentationml/2006/main">
  <p:tag name="KSO_WM_BEAUTIFY_FLAG" val=""/>
</p:tagLst>
</file>

<file path=ppt/tags/tag286.xml><?xml version="1.0" encoding="utf-8"?>
<p:tagLst xmlns:p="http://schemas.openxmlformats.org/presentationml/2006/main">
  <p:tag name="KSO_WM_BEAUTIFY_FLAG" val=""/>
</p:tagLst>
</file>

<file path=ppt/tags/tag287.xml><?xml version="1.0" encoding="utf-8"?>
<p:tagLst xmlns:p="http://schemas.openxmlformats.org/presentationml/2006/main">
  <p:tag name="KSO_WM_BEAUTIFY_FLAG" val=""/>
</p:tagLst>
</file>

<file path=ppt/tags/tag288.xml><?xml version="1.0" encoding="utf-8"?>
<p:tagLst xmlns:p="http://schemas.openxmlformats.org/presentationml/2006/main">
  <p:tag name="KSO_WM_BEAUTIFY_FLAG" val=""/>
</p:tagLst>
</file>

<file path=ppt/tags/tag289.xml><?xml version="1.0" encoding="utf-8"?>
<p:tagLst xmlns:p="http://schemas.openxmlformats.org/presentationml/2006/main">
  <p:tag name="KSO_WM_UNIT_PLACING_PICTURE_USER_VIEWPORT" val="{&quot;height&quot;:6223,&quot;width&quot;:8957}"/>
</p:tagLst>
</file>

<file path=ppt/tags/tag29.xml><?xml version="1.0" encoding="utf-8"?>
<p:tagLst xmlns:p="http://schemas.openxmlformats.org/presentationml/2006/main">
  <p:tag name="KSO_WM_SLIDE_BACKGROUND_TYPE" val="general"/>
</p:tagLst>
</file>

<file path=ppt/tags/tag290.xml><?xml version="1.0" encoding="utf-8"?>
<p:tagLst xmlns:p="http://schemas.openxmlformats.org/presentationml/2006/main">
  <p:tag name="KSO_WM_BEAUTIFY_FLAG" val=""/>
</p:tagLst>
</file>

<file path=ppt/tags/tag291.xml><?xml version="1.0" encoding="utf-8"?>
<p:tagLst xmlns:p="http://schemas.openxmlformats.org/presentationml/2006/main">
  <p:tag name="KSO_WM_BEAUTIFY_FLAG" val=""/>
</p:tagLst>
</file>

<file path=ppt/tags/tag292.xml><?xml version="1.0" encoding="utf-8"?>
<p:tagLst xmlns:p="http://schemas.openxmlformats.org/presentationml/2006/main">
  <p:tag name="KSO_WM_UNIT_PLACING_PICTURE_USER_VIEWPORT" val="{&quot;height&quot;:6913,&quot;width&quot;:8859}"/>
</p:tagLst>
</file>

<file path=ppt/tags/tag293.xml><?xml version="1.0" encoding="utf-8"?>
<p:tagLst xmlns:p="http://schemas.openxmlformats.org/presentationml/2006/main">
  <p:tag name="KSO_WM_BEAUTIFY_FLAG" val=""/>
</p:tagLst>
</file>

<file path=ppt/tags/tag294.xml><?xml version="1.0" encoding="utf-8"?>
<p:tagLst xmlns:p="http://schemas.openxmlformats.org/presentationml/2006/main">
  <p:tag name="KSO_WM_UNIT_PLACING_PICTURE_USER_VIEWPORT" val="{&quot;height&quot;:3602,&quot;width&quot;:4760}"/>
</p:tagLst>
</file>

<file path=ppt/tags/tag295.xml><?xml version="1.0" encoding="utf-8"?>
<p:tagLst xmlns:p="http://schemas.openxmlformats.org/presentationml/2006/main">
  <p:tag name="KSO_WM_UNIT_PLACING_PICTURE_USER_VIEWPORT" val="{&quot;height&quot;:3562,&quot;width&quot;:5117}"/>
</p:tagLst>
</file>

<file path=ppt/tags/tag296.xml><?xml version="1.0" encoding="utf-8"?>
<p:tagLst xmlns:p="http://schemas.openxmlformats.org/presentationml/2006/main">
  <p:tag name="KSO_WM_UNIT_PLACING_PICTURE_USER_VIEWPORT" val="{&quot;height&quot;:3496,&quot;width&quot;:4854}"/>
</p:tagLst>
</file>

<file path=ppt/tags/tag297.xml><?xml version="1.0" encoding="utf-8"?>
<p:tagLst xmlns:p="http://schemas.openxmlformats.org/presentationml/2006/main">
  <p:tag name="KSO_WM_BEAUTIFY_FLAG" val=""/>
</p:tagLst>
</file>

<file path=ppt/tags/tag298.xml><?xml version="1.0" encoding="utf-8"?>
<p:tagLst xmlns:p="http://schemas.openxmlformats.org/presentationml/2006/main">
  <p:tag name="KSO_WM_BEAUTIFY_FLAG" val=""/>
</p:tagLst>
</file>

<file path=ppt/tags/tag299.xml><?xml version="1.0" encoding="utf-8"?>
<p:tagLst xmlns:p="http://schemas.openxmlformats.org/presentationml/2006/main">
  <p:tag name="KSO_WM_UNIT_PLACING_PICTURE_USER_VIEWPORT" val="{&quot;height&quot;:3708,&quot;width&quot;:4760}"/>
  <p:tag name="KSO_WM_BEAUTIFY_FLAG" val=""/>
</p:tagLst>
</file>

<file path=ppt/tags/tag3.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custom20202795_1*a*1"/>
  <p:tag name="KSO_WM_TEMPLATE_CATEGORY" val="custom"/>
  <p:tag name="KSO_WM_TEMPLATE_INDEX" val="20202795"/>
  <p:tag name="KSO_WM_UNIT_LAYERLEVEL" val="1"/>
  <p:tag name="KSO_WM_TAG_VERSION" val="1.0"/>
  <p:tag name="KSO_WM_BEAUTIFY_FLAG" val="#wm#"/>
  <p:tag name="KSO_WM_UNIT_PRESET_TEXT" val="同心逐梦 不断超越"/>
  <p:tag name="KSO_WM_UNIT_DEFAULT_FONT" val="56;72;4"/>
  <p:tag name="KSO_WM_UNIT_BLOCK" val="0"/>
  <p:tag name="KSO_WM_UNIT_DEC_AREA_ID" val="7e9355914afc4fa08da83d92869a525e"/>
  <p:tag name="KSO_WM_CHIP_GROUPID" val="5ebe59c40ac41c4a0a5256aa"/>
  <p:tag name="KSO_WM_CHIP_XID" val="5ebe59c40ac41c4a0a5256ab"/>
  <p:tag name="KSO_WM_CHIP_FILLAREA_FILL_RULE" val="{&quot;fill_align&quot;:&quot;cm&quot;,&quot;fill_mode&quot;:&quot;adaptive&quot;,&quot;sacle_strategy&quot;:&quot;smart&quot;}"/>
  <p:tag name="KSO_WM_ASSEMBLE_CHIP_INDEX" val="02473923a2e84f72adb65c251db250bc"/>
  <p:tag name="KSO_WM_UNIT_TEXT_FILL_FORE_SCHEMECOLOR_INDEX_BRIGHTNESS" val="0.15"/>
  <p:tag name="KSO_WM_UNIT_TEXT_FILL_FORE_SCHEMECOLOR_INDEX" val="13"/>
  <p:tag name="KSO_WM_UNIT_TEXT_FILL_TYPE" val="1"/>
  <p:tag name="KSO_WM_TEMPLATE_ASSEMBLE_XID" val="5f97bbc5e01a7e847d6e77ac"/>
  <p:tag name="KSO_WM_TEMPLATE_ASSEMBLE_GROUPID" val="5f8cf383a61ec3b55284a717"/>
</p:tagLst>
</file>

<file path=ppt/tags/tag30.xml><?xml version="1.0" encoding="utf-8"?>
<p:tagLst xmlns:p="http://schemas.openxmlformats.org/presentationml/2006/main">
  <p:tag name="KSO_WM_SLIDE_BACKGROUND_TYPE" val="general"/>
</p:tagLst>
</file>

<file path=ppt/tags/tag300.xml><?xml version="1.0" encoding="utf-8"?>
<p:tagLst xmlns:p="http://schemas.openxmlformats.org/presentationml/2006/main">
  <p:tag name="KSO_WM_BEAUTIFY_FLAG" val=""/>
</p:tagLst>
</file>

<file path=ppt/tags/tag301.xml><?xml version="1.0" encoding="utf-8"?>
<p:tagLst xmlns:p="http://schemas.openxmlformats.org/presentationml/2006/main">
  <p:tag name="KSO_WM_BEAUTIFY_FLAG" val=""/>
</p:tagLst>
</file>

<file path=ppt/tags/tag302.xml><?xml version="1.0" encoding="utf-8"?>
<p:tagLst xmlns:p="http://schemas.openxmlformats.org/presentationml/2006/main">
  <p:tag name="KSO_WM_BEAUTIFY_FLAG" val=""/>
</p:tagLst>
</file>

<file path=ppt/tags/tag303.xml><?xml version="1.0" encoding="utf-8"?>
<p:tagLst xmlns:p="http://schemas.openxmlformats.org/presentationml/2006/main">
  <p:tag name="KSO_WM_BEAUTIFY_FLAG" val=""/>
</p:tagLst>
</file>

<file path=ppt/tags/tag304.xml><?xml version="1.0" encoding="utf-8"?>
<p:tagLst xmlns:p="http://schemas.openxmlformats.org/presentationml/2006/main">
  <p:tag name="KSO_WM_BEAUTIFY_FLAG" val=""/>
</p:tagLst>
</file>

<file path=ppt/tags/tag305.xml><?xml version="1.0" encoding="utf-8"?>
<p:tagLst xmlns:p="http://schemas.openxmlformats.org/presentationml/2006/main">
  <p:tag name="KSO_WM_UNIT_PLACING_PICTURE_USER_VIEWPORT" val="{&quot;height&quot;:3191,&quot;width&quot;:4707}"/>
  <p:tag name="KSO_WM_BEAUTIFY_FLAG" val=""/>
</p:tagLst>
</file>

<file path=ppt/tags/tag306.xml><?xml version="1.0" encoding="utf-8"?>
<p:tagLst xmlns:p="http://schemas.openxmlformats.org/presentationml/2006/main">
  <p:tag name="KSO_WM_BEAUTIFY_FLAG" val=""/>
</p:tagLst>
</file>

<file path=ppt/tags/tag307.xml><?xml version="1.0" encoding="utf-8"?>
<p:tagLst xmlns:p="http://schemas.openxmlformats.org/presentationml/2006/main">
  <p:tag name="KSO_WM_BEAUTIFY_FLAG" val=""/>
</p:tagLst>
</file>

<file path=ppt/tags/tag308.xml><?xml version="1.0" encoding="utf-8"?>
<p:tagLst xmlns:p="http://schemas.openxmlformats.org/presentationml/2006/main">
  <p:tag name="KSO_WM_BEAUTIFY_FLAG" val=""/>
</p:tagLst>
</file>

<file path=ppt/tags/tag309.xml><?xml version="1.0" encoding="utf-8"?>
<p:tagLst xmlns:p="http://schemas.openxmlformats.org/presentationml/2006/main">
  <p:tag name="KSO_WM_BEAUTIFY_FLAG" val=""/>
</p:tagLst>
</file>

<file path=ppt/tags/tag31.xml><?xml version="1.0" encoding="utf-8"?>
<p:tagLst xmlns:p="http://schemas.openxmlformats.org/presentationml/2006/main">
  <p:tag name="KSO_WM_SLIDE_BACKGROUND_TYPE" val="general"/>
</p:tagLst>
</file>

<file path=ppt/tags/tag310.xml><?xml version="1.0" encoding="utf-8"?>
<p:tagLst xmlns:p="http://schemas.openxmlformats.org/presentationml/2006/main">
  <p:tag name="KSO_WM_UNIT_PLACING_PICTURE_USER_VIEWPORT" val="{&quot;height&quot;:4486,&quot;width&quot;:5960}"/>
  <p:tag name="KSO_WM_BEAUTIFY_FLAG" val=""/>
</p:tagLst>
</file>

<file path=ppt/tags/tag311.xml><?xml version="1.0" encoding="utf-8"?>
<p:tagLst xmlns:p="http://schemas.openxmlformats.org/presentationml/2006/main">
  <p:tag name="KSO_WM_BEAUTIFY_FLAG" val=""/>
</p:tagLst>
</file>

<file path=ppt/tags/tag312.xml><?xml version="1.0" encoding="utf-8"?>
<p:tagLst xmlns:p="http://schemas.openxmlformats.org/presentationml/2006/main">
  <p:tag name="KSO_WM_UNIT_PLACING_PICTURE_USER_VIEWPORT" val="{&quot;height&quot;:3623,&quot;width&quot;:4832}"/>
  <p:tag name="KSO_WM_BEAUTIFY_FLAG" val=""/>
</p:tagLst>
</file>

<file path=ppt/tags/tag313.xml><?xml version="1.0" encoding="utf-8"?>
<p:tagLst xmlns:p="http://schemas.openxmlformats.org/presentationml/2006/main">
  <p:tag name="KSO_WM_BEAUTIFY_FLAG" val=""/>
</p:tagLst>
</file>

<file path=ppt/tags/tag314.xml><?xml version="1.0" encoding="utf-8"?>
<p:tagLst xmlns:p="http://schemas.openxmlformats.org/presentationml/2006/main">
  <p:tag name="KSO_WM_BEAUTIFY_FLAG" val=""/>
</p:tagLst>
</file>

<file path=ppt/tags/tag315.xml><?xml version="1.0" encoding="utf-8"?>
<p:tagLst xmlns:p="http://schemas.openxmlformats.org/presentationml/2006/main">
  <p:tag name="KSO_WM_BEAUTIFY_FLAG" val=""/>
</p:tagLst>
</file>

<file path=ppt/tags/tag316.xml><?xml version="1.0" encoding="utf-8"?>
<p:tagLst xmlns:p="http://schemas.openxmlformats.org/presentationml/2006/main">
  <p:tag name="KSO_WM_BEAUTIFY_FLAG" val=""/>
</p:tagLst>
</file>

<file path=ppt/tags/tag317.xml><?xml version="1.0" encoding="utf-8"?>
<p:tagLst xmlns:p="http://schemas.openxmlformats.org/presentationml/2006/main">
  <p:tag name="KSO_WM_BEAUTIFY_FLAG" val=""/>
</p:tagLst>
</file>

<file path=ppt/tags/tag318.xml><?xml version="1.0" encoding="utf-8"?>
<p:tagLst xmlns:p="http://schemas.openxmlformats.org/presentationml/2006/main">
  <p:tag name="KSO_WM_BEAUTIFY_FLAG" val=""/>
</p:tagLst>
</file>

<file path=ppt/tags/tag319.xml><?xml version="1.0" encoding="utf-8"?>
<p:tagLst xmlns:p="http://schemas.openxmlformats.org/presentationml/2006/main">
  <p:tag name="KSO_WM_BEAUTIFY_FLAG" val=""/>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2795_5*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c"/>
  <p:tag name="KSO_WM_UNIT_DEC_AREA_ID" val="7d1358a92ee041ab9cce9d0b5e6bcf99"/>
  <p:tag name="KSO_WM_UNIT_DECORATE_INFO" val=""/>
  <p:tag name="KSO_WM_UNIT_SM_LIMIT_TYPE" val=""/>
  <p:tag name="KSO_WM_CHIP_FILLAREA_FILL_RULE" val="{&quot;fill_align&quot;:&quot;cm&quot;,&quot;fill_effect&quot;:[],&quot;fill_mode&quot;:&quot;full&quot;,&quot;sacle_strategy&quot;:&quot;stretch&quot;}"/>
  <p:tag name="KSO_WM_ASSEMBLE_CHIP_INDEX" val="4753363a87e64fbe9c1b71416d6678ea"/>
  <p:tag name="KSO_WM_SLIDE_BACKGROUND_TYPE" val="frame"/>
  <p:tag name="KSO_WM_UNIT_TEXT_FILL_FORE_SCHEMECOLOR_INDEX_BRIGHTNESS" val="0"/>
  <p:tag name="KSO_WM_UNIT_TEXT_FILL_FORE_SCHEMECOLOR_INDEX" val="2"/>
  <p:tag name="KSO_WM_UNIT_TEXT_FILL_TYPE" val="1"/>
</p:tagLst>
</file>

<file path=ppt/tags/tag320.xml><?xml version="1.0" encoding="utf-8"?>
<p:tagLst xmlns:p="http://schemas.openxmlformats.org/presentationml/2006/main">
  <p:tag name="KSO_WM_BEAUTIFY_FLAG" val=""/>
</p:tagLst>
</file>

<file path=ppt/tags/tag321.xml><?xml version="1.0" encoding="utf-8"?>
<p:tagLst xmlns:p="http://schemas.openxmlformats.org/presentationml/2006/main">
  <p:tag name="KSO_WM_UNIT_PLACING_PICTURE_USER_VIEWPORT" val="{&quot;height&quot;:3540,&quot;width&quot;:4795}"/>
</p:tagLst>
</file>

<file path=ppt/tags/tag322.xml><?xml version="1.0" encoding="utf-8"?>
<p:tagLst xmlns:p="http://schemas.openxmlformats.org/presentationml/2006/main">
  <p:tag name="KSO_WM_UNIT_PLACING_PICTURE_USER_VIEWPORT" val="{&quot;height&quot;:3697,&quot;width&quot;:5047}"/>
</p:tagLst>
</file>

<file path=ppt/tags/tag323.xml><?xml version="1.0" encoding="utf-8"?>
<p:tagLst xmlns:p="http://schemas.openxmlformats.org/presentationml/2006/main">
  <p:tag name="KSO_WM_UNIT_PLACING_PICTURE_USER_VIEWPORT" val="{&quot;height&quot;:3310,&quot;width&quot;:5078}"/>
</p:tagLst>
</file>

<file path=ppt/tags/tag324.xml><?xml version="1.0" encoding="utf-8"?>
<p:tagLst xmlns:p="http://schemas.openxmlformats.org/presentationml/2006/main">
  <p:tag name="KSO_WM_BEAUTIFY_FLAG" val=""/>
</p:tagLst>
</file>

<file path=ppt/tags/tag325.xml><?xml version="1.0" encoding="utf-8"?>
<p:tagLst xmlns:p="http://schemas.openxmlformats.org/presentationml/2006/main">
  <p:tag name="KSO_WM_BEAUTIFY_FLAG" val=""/>
</p:tagLst>
</file>

<file path=ppt/tags/tag326.xml><?xml version="1.0" encoding="utf-8"?>
<p:tagLst xmlns:p="http://schemas.openxmlformats.org/presentationml/2006/main">
  <p:tag name="KSO_WM_BEAUTIFY_FLAG" val=""/>
</p:tagLst>
</file>

<file path=ppt/tags/tag327.xml><?xml version="1.0" encoding="utf-8"?>
<p:tagLst xmlns:p="http://schemas.openxmlformats.org/presentationml/2006/main">
  <p:tag name="KSO_WM_BEAUTIFY_FLAG" val=""/>
</p:tagLst>
</file>

<file path=ppt/tags/tag328.xml><?xml version="1.0" encoding="utf-8"?>
<p:tagLst xmlns:p="http://schemas.openxmlformats.org/presentationml/2006/main">
  <p:tag name="KSO_WM_BEAUTIFY_FLAG" val=""/>
</p:tagLst>
</file>

<file path=ppt/tags/tag329.xml><?xml version="1.0" encoding="utf-8"?>
<p:tagLst xmlns:p="http://schemas.openxmlformats.org/presentationml/2006/main">
  <p:tag name="KSO_WM_UNIT_PLACING_PICTURE_USER_VIEWPORT" val="{&quot;height&quot;:3641,&quot;width&quot;:4764}"/>
  <p:tag name="KSO_WM_BEAUTIFY_FLAG" val=""/>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3*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a"/>
  <p:tag name="KSO_WM_UNIT_DEC_AREA_ID" val="e2a7714e8c6d41c680c98a686e980f26"/>
  <p:tag name="KSO_WM_UNIT_DECORATE_INFO" val=""/>
  <p:tag name="KSO_WM_UNIT_SM_LIMIT_TYPE" val=""/>
  <p:tag name="KSO_WM_CHIP_FILLAREA_FILL_RULE" val="{&quot;fill_align&quot;:&quot;cm&quot;,&quot;fill_effect&quot;:[],&quot;fill_mode&quot;:&quot;full&quot;,&quot;sacle_strategy&quot;:&quot;stretch&quot;}"/>
  <p:tag name="KSO_WM_ASSEMBLE_CHIP_INDEX" val="c2b5f76b68b14adea1b5adf09142d88f"/>
  <p:tag name="KSO_WM_SLIDE_BACKGROUND_TYPE" val="frame"/>
</p:tagLst>
</file>

<file path=ppt/tags/tag330.xml><?xml version="1.0" encoding="utf-8"?>
<p:tagLst xmlns:p="http://schemas.openxmlformats.org/presentationml/2006/main">
  <p:tag name="KSO_WM_BEAUTIFY_FLAG" val=""/>
</p:tagLst>
</file>

<file path=ppt/tags/tag331.xml><?xml version="1.0" encoding="utf-8"?>
<p:tagLst xmlns:p="http://schemas.openxmlformats.org/presentationml/2006/main">
  <p:tag name="KSO_WM_UNIT_PLACING_PICTURE_USER_VIEWPORT" val="{&quot;height&quot;:3542,&quot;width&quot;:4891}"/>
  <p:tag name="KSO_WM_BEAUTIFY_FLAG" val=""/>
</p:tagLst>
</file>

<file path=ppt/tags/tag332.xml><?xml version="1.0" encoding="utf-8"?>
<p:tagLst xmlns:p="http://schemas.openxmlformats.org/presentationml/2006/main">
  <p:tag name="KSO_WM_BEAUTIFY_FLAG" val=""/>
</p:tagLst>
</file>

<file path=ppt/tags/tag333.xml><?xml version="1.0" encoding="utf-8"?>
<p:tagLst xmlns:p="http://schemas.openxmlformats.org/presentationml/2006/main">
  <p:tag name="KSO_WM_BEAUTIFY_FLAG" val=""/>
</p:tagLst>
</file>

<file path=ppt/tags/tag334.xml><?xml version="1.0" encoding="utf-8"?>
<p:tagLst xmlns:p="http://schemas.openxmlformats.org/presentationml/2006/main">
  <p:tag name="KSO_WM_UNIT_PLACING_PICTURE_USER_VIEWPORT" val="{&quot;height&quot;:3659,&quot;width&quot;:5043}"/>
  <p:tag name="KSO_WM_BEAUTIFY_FLAG" val=""/>
</p:tagLst>
</file>

<file path=ppt/tags/tag335.xml><?xml version="1.0" encoding="utf-8"?>
<p:tagLst xmlns:p="http://schemas.openxmlformats.org/presentationml/2006/main">
  <p:tag name="KSO_WM_BEAUTIFY_FLAG" val=""/>
</p:tagLst>
</file>

<file path=ppt/tags/tag336.xml><?xml version="1.0" encoding="utf-8"?>
<p:tagLst xmlns:p="http://schemas.openxmlformats.org/presentationml/2006/main">
  <p:tag name="KSO_WM_BEAUTIFY_FLAG" val=""/>
</p:tagLst>
</file>

<file path=ppt/tags/tag337.xml><?xml version="1.0" encoding="utf-8"?>
<p:tagLst xmlns:p="http://schemas.openxmlformats.org/presentationml/2006/main">
  <p:tag name="KSO_WM_BEAUTIFY_FLAG" val=""/>
</p:tagLst>
</file>

<file path=ppt/tags/tag338.xml><?xml version="1.0" encoding="utf-8"?>
<p:tagLst xmlns:p="http://schemas.openxmlformats.org/presentationml/2006/main">
  <p:tag name="KSO_WM_BEAUTIFY_FLAG" val=""/>
</p:tagLst>
</file>

<file path=ppt/tags/tag339.xml><?xml version="1.0" encoding="utf-8"?>
<p:tagLst xmlns:p="http://schemas.openxmlformats.org/presentationml/2006/main">
  <p:tag name="KSO_WM_BEAUTIFY_FLAG" val=""/>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4*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b"/>
  <p:tag name="KSO_WM_UNIT_DEC_AREA_ID" val="88a68e1525f449bfba2535f4c1d9c8c2"/>
  <p:tag name="KSO_WM_UNIT_DECORATE_INFO" val=""/>
  <p:tag name="KSO_WM_UNIT_SM_LIMIT_TYPE" val=""/>
  <p:tag name="KSO_WM_CHIP_FILLAREA_FILL_RULE" val="{&quot;fill_align&quot;:&quot;cm&quot;,&quot;fill_effect&quot;:[],&quot;fill_mode&quot;:&quot;full&quot;,&quot;sacle_strategy&quot;:&quot;stretch&quot;}"/>
  <p:tag name="KSO_WM_ASSEMBLE_CHIP_INDEX" val="526191c6265f4396980c66f59a25d7f3"/>
  <p:tag name="KSO_WM_SLIDE_BACKGROUND_TYPE" val="frame"/>
</p:tagLst>
</file>

<file path=ppt/tags/tag340.xml><?xml version="1.0" encoding="utf-8"?>
<p:tagLst xmlns:p="http://schemas.openxmlformats.org/presentationml/2006/main">
  <p:tag name="KSO_WM_BEAUTIFY_FLAG" val=""/>
</p:tagLst>
</file>

<file path=ppt/tags/tag341.xml><?xml version="1.0" encoding="utf-8"?>
<p:tagLst xmlns:p="http://schemas.openxmlformats.org/presentationml/2006/main">
  <p:tag name="KSO_WM_BEAUTIFY_FLAG" val=""/>
</p:tagLst>
</file>

<file path=ppt/tags/tag342.xml><?xml version="1.0" encoding="utf-8"?>
<p:tagLst xmlns:p="http://schemas.openxmlformats.org/presentationml/2006/main">
  <p:tag name="KSO_WM_BEAUTIFY_FLAG" val=""/>
</p:tagLst>
</file>

<file path=ppt/tags/tag343.xml><?xml version="1.0" encoding="utf-8"?>
<p:tagLst xmlns:p="http://schemas.openxmlformats.org/presentationml/2006/main">
  <p:tag name="KSO_WM_BEAUTIFY_FLAG" val=""/>
</p:tagLst>
</file>

<file path=ppt/tags/tag344.xml><?xml version="1.0" encoding="utf-8"?>
<p:tagLst xmlns:p="http://schemas.openxmlformats.org/presentationml/2006/main">
  <p:tag name="KSO_WM_UNIT_PLACING_PICTURE_USER_VIEWPORT" val="{&quot;height&quot;:7515,&quot;width&quot;:12000}"/>
</p:tagLst>
</file>

<file path=ppt/tags/tag345.xml><?xml version="1.0" encoding="utf-8"?>
<p:tagLst xmlns:p="http://schemas.openxmlformats.org/presentationml/2006/main">
  <p:tag name="KSO_WM_BEAUTIFY_FLAG" val=""/>
</p:tagLst>
</file>

<file path=ppt/tags/tag346.xml><?xml version="1.0" encoding="utf-8"?>
<p:tagLst xmlns:p="http://schemas.openxmlformats.org/presentationml/2006/main">
  <p:tag name="KSO_WM_UNIT_PLACING_PICTURE_USER_VIEWPORT" val="{&quot;height&quot;:5275,&quot;width&quot;:8036}"/>
</p:tagLst>
</file>

<file path=ppt/tags/tag347.xml><?xml version="1.0" encoding="utf-8"?>
<p:tagLst xmlns:p="http://schemas.openxmlformats.org/presentationml/2006/main">
  <p:tag name="KSO_WM_UNIT_PLACING_PICTURE_USER_VIEWPORT" val="{&quot;height&quot;:5290,&quot;width&quot;:8430}"/>
</p:tagLst>
</file>

<file path=ppt/tags/tag348.xml><?xml version="1.0" encoding="utf-8"?>
<p:tagLst xmlns:p="http://schemas.openxmlformats.org/presentationml/2006/main">
  <p:tag name="KSO_WPP_MARK_KEY" val="080693e6-238a-4ef7-a38c-edd82dea5e65"/>
  <p:tag name="COMMONDATA" val="eyJoZGlkIjoiODJjOTFmMTVlMTkwMjI2MTU4YWM1MTg4NGM2ZmVjZTcifQ=="/>
  <p:tag name="commondata" val="eyJoZGlkIjoiZDY0NTE3NjZmYzNmYzA5NjMwYWRkYjY4ZDYzNWMzMDcifQ=="/>
</p:tagLst>
</file>

<file path=ppt/tags/tag35.xml><?xml version="1.0" encoding="utf-8"?>
<p:tagLst xmlns:p="http://schemas.openxmlformats.org/presentationml/2006/main">
  <p:tag name="KSO_WM_SLIDE_BACKGROUND_TYPE" val="frame"/>
</p:tagLst>
</file>

<file path=ppt/tags/tag36.xml><?xml version="1.0" encoding="utf-8"?>
<p:tagLst xmlns:p="http://schemas.openxmlformats.org/presentationml/2006/main">
  <p:tag name="KSO_WM_SLIDE_BACKGROUND_TYPE" val="frame"/>
</p:tagLst>
</file>

<file path=ppt/tags/tag37.xml><?xml version="1.0" encoding="utf-8"?>
<p:tagLst xmlns:p="http://schemas.openxmlformats.org/presentationml/2006/main">
  <p:tag name="KSO_WM_SLIDE_BACKGROUND_TYPE" val="frame"/>
</p:tagLst>
</file>

<file path=ppt/tags/tag38.xml><?xml version="1.0" encoding="utf-8"?>
<p:tagLst xmlns:p="http://schemas.openxmlformats.org/presentationml/2006/main">
  <p:tag name="KSO_WM_SLIDE_BACKGROUND_TYPE" val="frame"/>
</p:tagLst>
</file>

<file path=ppt/tags/tag39.xml><?xml version="1.0" encoding="utf-8"?>
<p:tagLst xmlns:p="http://schemas.openxmlformats.org/presentationml/2006/main">
  <p:tag name="KSO_WM_SLIDE_BACKGROUND_TYPE" val="frame"/>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3*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a"/>
  <p:tag name="KSO_WM_UNIT_DEC_AREA_ID" val="7238cfda5fa54479a2403a9db39bba0f"/>
  <p:tag name="KSO_WM_UNIT_DECORATE_INFO" val=""/>
  <p:tag name="KSO_WM_UNIT_SM_LIMIT_TYPE" val=""/>
  <p:tag name="KSO_WM_CHIP_FILLAREA_FILL_RULE" val="{&quot;fill_align&quot;:&quot;cm&quot;,&quot;fill_effect&quot;:[],&quot;fill_mode&quot;:&quot;full&quot;,&quot;sacle_strategy&quot;:&quot;stretch&quot;}"/>
  <p:tag name="KSO_WM_ASSEMBLE_CHIP_INDEX" val="6822be56917d4cc8bcfc2487ca46dfc5"/>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2795_5*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c"/>
  <p:tag name="KSO_WM_UNIT_DEC_AREA_ID" val="e883ad0bba8c48b78e9147f36bd9992b"/>
  <p:tag name="KSO_WM_UNIT_DECORATE_INFO" val=""/>
  <p:tag name="KSO_WM_UNIT_SM_LIMIT_TYPE" val=""/>
  <p:tag name="KSO_WM_CHIP_FILLAREA_FILL_RULE" val="{&quot;fill_align&quot;:&quot;cm&quot;,&quot;fill_effect&quot;:[],&quot;fill_mode&quot;:&quot;full&quot;,&quot;sacle_strategy&quot;:&quot;stretch&quot;}"/>
  <p:tag name="KSO_WM_ASSEMBLE_CHIP_INDEX" val="22fb6cef679a40aa8c4a7cc1285baa70"/>
  <p:tag name="KSO_WM_SLIDE_BACKGROUND_TYPE" val="leftRight"/>
  <p:tag name="KSO_WM_UNIT_TEXT_FILL_FORE_SCHEMECOLOR_INDEX_BRIGHTNESS" val="0"/>
  <p:tag name="KSO_WM_UNIT_TEXT_FILL_FORE_SCHEMECOLOR_INDEX" val="2"/>
  <p:tag name="KSO_WM_UNIT_TEXT_FILL_TYPE" val="1"/>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3*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a"/>
  <p:tag name="KSO_WM_UNIT_DEC_AREA_ID" val="8bd041373c4a47cebe9e2d04433dae8f"/>
  <p:tag name="KSO_WM_UNIT_DECORATE_INFO" val=""/>
  <p:tag name="KSO_WM_UNIT_SM_LIMIT_TYPE" val=""/>
  <p:tag name="KSO_WM_CHIP_FILLAREA_FILL_RULE" val="{&quot;fill_align&quot;:&quot;cm&quot;,&quot;fill_effect&quot;:[],&quot;fill_mode&quot;:&quot;full&quot;,&quot;sacle_strategy&quot;:&quot;stretch&quot;}"/>
  <p:tag name="KSO_WM_ASSEMBLE_CHIP_INDEX" val="8c84159b8d7e4f69a0ae261e548cb7f9"/>
  <p:tag name="KSO_WM_SLIDE_BACKGROUND_TYPE" val="leftRight"/>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4*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b"/>
  <p:tag name="KSO_WM_UNIT_DEC_AREA_ID" val="80cc383d8f7d4e01afd02528c13684da"/>
  <p:tag name="KSO_WM_UNIT_DECORATE_INFO" val=""/>
  <p:tag name="KSO_WM_UNIT_SM_LIMIT_TYPE" val=""/>
  <p:tag name="KSO_WM_CHIP_FILLAREA_FILL_RULE" val="{&quot;fill_align&quot;:&quot;cm&quot;,&quot;fill_effect&quot;:[],&quot;fill_mode&quot;:&quot;full&quot;,&quot;sacle_strategy&quot;:&quot;stretch&quot;}"/>
  <p:tag name="KSO_WM_ASSEMBLE_CHIP_INDEX" val="e2665a148aec4e91a38dc4cad48b00b0"/>
  <p:tag name="KSO_WM_SLIDE_BACKGROUND_TYPE" val="leftRight"/>
</p:tagLst>
</file>

<file path=ppt/tags/tag43.xml><?xml version="1.0" encoding="utf-8"?>
<p:tagLst xmlns:p="http://schemas.openxmlformats.org/presentationml/2006/main">
  <p:tag name="KSO_WM_SLIDE_BACKGROUND_TYPE" val="leftRight"/>
</p:tagLst>
</file>

<file path=ppt/tags/tag44.xml><?xml version="1.0" encoding="utf-8"?>
<p:tagLst xmlns:p="http://schemas.openxmlformats.org/presentationml/2006/main">
  <p:tag name="KSO_WM_SLIDE_BACKGROUND_TYPE" val="leftRight"/>
</p:tagLst>
</file>

<file path=ppt/tags/tag45.xml><?xml version="1.0" encoding="utf-8"?>
<p:tagLst xmlns:p="http://schemas.openxmlformats.org/presentationml/2006/main">
  <p:tag name="KSO_WM_SLIDE_BACKGROUND_TYPE" val="leftRight"/>
</p:tagLst>
</file>

<file path=ppt/tags/tag46.xml><?xml version="1.0" encoding="utf-8"?>
<p:tagLst xmlns:p="http://schemas.openxmlformats.org/presentationml/2006/main">
  <p:tag name="KSO_WM_SLIDE_BACKGROUND_TYPE" val="leftRight"/>
</p:tagLst>
</file>

<file path=ppt/tags/tag47.xml><?xml version="1.0" encoding="utf-8"?>
<p:tagLst xmlns:p="http://schemas.openxmlformats.org/presentationml/2006/main">
  <p:tag name="KSO_WM_SLIDE_BACKGROUND_TYPE" val="leftRight"/>
</p:tagLst>
</file>

<file path=ppt/tags/tag48.xml><?xml version="1.0" encoding="utf-8"?>
<p:tagLst xmlns:p="http://schemas.openxmlformats.org/presentationml/2006/main">
  <p:tag name="KSO_WM_SLIDE_BACKGROUND_TYPE" val="leftRight"/>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2795_5*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c"/>
  <p:tag name="KSO_WM_UNIT_DEC_AREA_ID" val="d619a5ecc7ef4541a33db77f56b94d64"/>
  <p:tag name="KSO_WM_UNIT_DECORATE_INFO" val=""/>
  <p:tag name="KSO_WM_UNIT_SM_LIMIT_TYPE" val=""/>
  <p:tag name="KSO_WM_CHIP_FILLAREA_FILL_RULE" val="{&quot;fill_align&quot;:&quot;cm&quot;,&quot;fill_effect&quot;:[],&quot;fill_mode&quot;:&quot;full&quot;,&quot;sacle_strategy&quot;:&quot;stretch&quot;}"/>
  <p:tag name="KSO_WM_ASSEMBLE_CHIP_INDEX" val="497d3e71a6274ff0a0935823bfbf08a5"/>
  <p:tag name="KSO_WM_SLIDE_BACKGROUND_TYPE" val="topBottom"/>
  <p:tag name="KSO_WM_UNIT_TEXT_FILL_FORE_SCHEMECOLOR_INDEX_BRIGHTNESS" val="0"/>
  <p:tag name="KSO_WM_UNIT_TEXT_FILL_FORE_SCHEMECOLOR_INDEX" val="2"/>
  <p:tag name="KSO_WM_UNIT_TEXT_FILL_TYPE"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4*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b"/>
  <p:tag name="KSO_WM_UNIT_DEC_AREA_ID" val="babb4237793e4e7bb58f421c6820fb26"/>
  <p:tag name="KSO_WM_UNIT_DECORATE_INFO" val=""/>
  <p:tag name="KSO_WM_UNIT_SM_LIMIT_TYPE" val=""/>
  <p:tag name="KSO_WM_CHIP_FILLAREA_FILL_RULE" val="{&quot;fill_align&quot;:&quot;cm&quot;,&quot;fill_effect&quot;:[],&quot;fill_mode&quot;:&quot;full&quot;,&quot;sacle_strategy&quot;:&quot;stretch&quot;}"/>
  <p:tag name="KSO_WM_ASSEMBLE_CHIP_INDEX" val="1f0e31a2a8ce4d26a2c6372beed911e5"/>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3*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a"/>
  <p:tag name="KSO_WM_UNIT_DEC_AREA_ID" val="d3c9aa00a06a4f7087d7fab17bb7f7a1"/>
  <p:tag name="KSO_WM_UNIT_DECORATE_INFO" val=""/>
  <p:tag name="KSO_WM_UNIT_SM_LIMIT_TYPE" val=""/>
  <p:tag name="KSO_WM_CHIP_FILLAREA_FILL_RULE" val="{&quot;fill_align&quot;:&quot;cm&quot;,&quot;fill_effect&quot;:[],&quot;fill_mode&quot;:&quot;full&quot;,&quot;sacle_strategy&quot;:&quot;stretch&quot;}"/>
  <p:tag name="KSO_WM_ASSEMBLE_CHIP_INDEX" val="49b61d81cc5d4b128f5cf52931d5d6ae"/>
  <p:tag name="KSO_WM_SLIDE_BACKGROUND_TYPE" val="topBotto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4*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b"/>
  <p:tag name="KSO_WM_UNIT_DEC_AREA_ID" val="5c2614974db24e1a979b32d500459b02"/>
  <p:tag name="KSO_WM_UNIT_DECORATE_INFO" val=""/>
  <p:tag name="KSO_WM_UNIT_SM_LIMIT_TYPE" val=""/>
  <p:tag name="KSO_WM_CHIP_FILLAREA_FILL_RULE" val="{&quot;fill_align&quot;:&quot;cm&quot;,&quot;fill_effect&quot;:[],&quot;fill_mode&quot;:&quot;full&quot;,&quot;sacle_strategy&quot;:&quot;stretch&quot;}"/>
  <p:tag name="KSO_WM_ASSEMBLE_CHIP_INDEX" val="f50532efda7b43e49e224ff9c3ea97fb"/>
  <p:tag name="KSO_WM_SLIDE_BACKGROUND_TYPE" val="topBottom"/>
</p:tagLst>
</file>

<file path=ppt/tags/tag52.xml><?xml version="1.0" encoding="utf-8"?>
<p:tagLst xmlns:p="http://schemas.openxmlformats.org/presentationml/2006/main">
  <p:tag name="KSO_WM_SLIDE_BACKGROUND_TYPE" val="topBottom"/>
</p:tagLst>
</file>

<file path=ppt/tags/tag53.xml><?xml version="1.0" encoding="utf-8"?>
<p:tagLst xmlns:p="http://schemas.openxmlformats.org/presentationml/2006/main">
  <p:tag name="KSO_WM_SLIDE_BACKGROUND_TYPE" val="topBottom"/>
</p:tagLst>
</file>

<file path=ppt/tags/tag54.xml><?xml version="1.0" encoding="utf-8"?>
<p:tagLst xmlns:p="http://schemas.openxmlformats.org/presentationml/2006/main">
  <p:tag name="KSO_WM_SLIDE_BACKGROUND_TYPE" val="topBottom"/>
</p:tagLst>
</file>

<file path=ppt/tags/tag55.xml><?xml version="1.0" encoding="utf-8"?>
<p:tagLst xmlns:p="http://schemas.openxmlformats.org/presentationml/2006/main">
  <p:tag name="KSO_WM_SLIDE_BACKGROUND_TYPE" val="topBottom"/>
</p:tagLst>
</file>

<file path=ppt/tags/tag56.xml><?xml version="1.0" encoding="utf-8"?>
<p:tagLst xmlns:p="http://schemas.openxmlformats.org/presentationml/2006/main">
  <p:tag name="KSO_WM_SLIDE_BACKGROUND_TYPE" val="topBottom"/>
</p:tagLst>
</file>

<file path=ppt/tags/tag57.xml><?xml version="1.0" encoding="utf-8"?>
<p:tagLst xmlns:p="http://schemas.openxmlformats.org/presentationml/2006/main">
  <p:tag name="KSO_WM_SLIDE_BACKGROUND_TYPE" val="topBotto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2795_5*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c"/>
  <p:tag name="KSO_WM_UNIT_DEC_AREA_ID" val="b2ff4e2d76e446abbac5e38c9549ef38"/>
  <p:tag name="KSO_WM_UNIT_DECORATE_INFO" val=""/>
  <p:tag name="KSO_WM_UNIT_SM_LIMIT_TYPE" val=""/>
  <p:tag name="KSO_WM_CHIP_FILLAREA_FILL_RULE" val="{&quot;fill_align&quot;:&quot;cm&quot;,&quot;fill_effect&quot;:[],&quot;fill_mode&quot;:&quot;full&quot;,&quot;sacle_strategy&quot;:&quot;stretch&quot;}"/>
  <p:tag name="KSO_WM_ASSEMBLE_CHIP_INDEX" val="439df62959134e19800b276572c191c8"/>
  <p:tag name="KSO_WM_SLIDE_BACKGROUND_TYPE" val="bottomTop"/>
  <p:tag name="KSO_WM_UNIT_TEXT_FILL_FORE_SCHEMECOLOR_INDEX_BRIGHTNESS" val="0"/>
  <p:tag name="KSO_WM_UNIT_TEXT_FILL_FORE_SCHEMECOLOR_INDEX" val="2"/>
  <p:tag name="KSO_WM_UNIT_TEXT_FILL_TYPE"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3*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a"/>
  <p:tag name="KSO_WM_UNIT_DEC_AREA_ID" val="948dc8d77a0f42c5aba40e064a1eb2d6"/>
  <p:tag name="KSO_WM_UNIT_DECORATE_INFO" val=""/>
  <p:tag name="KSO_WM_UNIT_SM_LIMIT_TYPE" val=""/>
  <p:tag name="KSO_WM_CHIP_FILLAREA_FILL_RULE" val="{&quot;fill_align&quot;:&quot;cm&quot;,&quot;fill_effect&quot;:[],&quot;fill_mode&quot;:&quot;full&quot;,&quot;sacle_strategy&quot;:&quot;stretch&quot;}"/>
  <p:tag name="KSO_WM_ASSEMBLE_CHIP_INDEX" val="f21e9627531d4d66b32e7a9a7dfdf7c2"/>
  <p:tag name="KSO_WM_SLIDE_BACKGROUND_TYPE" val="bottomTop"/>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u"/>
  <p:tag name="KSO_WM_UNIT_TYPE" val="i"/>
  <p:tag name="KSO_WM_UNIT_INDEX" val="1"/>
  <p:tag name="KSO_WM_UNIT_ID" val="chip20202795_2*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9"/>
  <p:tag name="KSO_WM_UNIT_DEC_AREA_ID" val="5acd2e4d11c64f159fc82bea206ddad5"/>
  <p:tag name="KSO_WM_UNIT_DECORATE_INFO" val=""/>
  <p:tag name="KSO_WM_UNIT_SM_LIMIT_TYPE" val=""/>
  <p:tag name="KSO_WM_CHIP_FILLAREA_FILL_RULE" val="{&quot;fill_align&quot;:&quot;lm&quot;,&quot;fill_effect&quot;:[],&quot;fill_mode&quot;:&quot;adaptive&quot;,&quot;sacle_strategy&quot;:&quot;stretch&quot;}"/>
  <p:tag name="KSO_WM_ASSEMBLE_CHIP_INDEX" val="94c186fc57544f3eadcaef0d20bc2379"/>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4*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b"/>
  <p:tag name="KSO_WM_UNIT_DEC_AREA_ID" val="d025ec778d0f4488b30c4eaab7a207ce"/>
  <p:tag name="KSO_WM_UNIT_DECORATE_INFO" val=""/>
  <p:tag name="KSO_WM_UNIT_SM_LIMIT_TYPE" val=""/>
  <p:tag name="KSO_WM_CHIP_FILLAREA_FILL_RULE" val="{&quot;fill_align&quot;:&quot;cm&quot;,&quot;fill_effect&quot;:[],&quot;fill_mode&quot;:&quot;full&quot;,&quot;sacle_strategy&quot;:&quot;stretch&quot;}"/>
  <p:tag name="KSO_WM_ASSEMBLE_CHIP_INDEX" val="a13d825a002647adb51189d81e2b5923"/>
  <p:tag name="KSO_WM_SLIDE_BACKGROUND_TYPE" val="bottomTop"/>
</p:tagLst>
</file>

<file path=ppt/tags/tag61.xml><?xml version="1.0" encoding="utf-8"?>
<p:tagLst xmlns:p="http://schemas.openxmlformats.org/presentationml/2006/main">
  <p:tag name="KSO_WM_SLIDE_BACKGROUND_TYPE" val="bottomTop"/>
</p:tagLst>
</file>

<file path=ppt/tags/tag62.xml><?xml version="1.0" encoding="utf-8"?>
<p:tagLst xmlns:p="http://schemas.openxmlformats.org/presentationml/2006/main">
  <p:tag name="KSO_WM_SLIDE_BACKGROUND_TYPE" val="bottomTop"/>
</p:tagLst>
</file>

<file path=ppt/tags/tag63.xml><?xml version="1.0" encoding="utf-8"?>
<p:tagLst xmlns:p="http://schemas.openxmlformats.org/presentationml/2006/main">
  <p:tag name="KSO_WM_SLIDE_BACKGROUND_TYPE" val="bottomTop"/>
</p:tagLst>
</file>

<file path=ppt/tags/tag64.xml><?xml version="1.0" encoding="utf-8"?>
<p:tagLst xmlns:p="http://schemas.openxmlformats.org/presentationml/2006/main">
  <p:tag name="KSO_WM_SLIDE_BACKGROUND_TYPE" val="bottomTop"/>
</p:tagLst>
</file>

<file path=ppt/tags/tag65.xml><?xml version="1.0" encoding="utf-8"?>
<p:tagLst xmlns:p="http://schemas.openxmlformats.org/presentationml/2006/main">
  <p:tag name="KSO_WM_SLIDE_BACKGROUND_TYPE" val="bottomTop"/>
</p:tagLst>
</file>

<file path=ppt/tags/tag66.xml><?xml version="1.0" encoding="utf-8"?>
<p:tagLst xmlns:p="http://schemas.openxmlformats.org/presentationml/2006/main">
  <p:tag name="KSO_WM_SLIDE_BACKGROUND_TYPE" val="bottomTop"/>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2795_5*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c"/>
  <p:tag name="KSO_WM_UNIT_DEC_AREA_ID" val="2ba586f8d46540278b741eee38d3c532"/>
  <p:tag name="KSO_WM_UNIT_DECORATE_INFO" val=""/>
  <p:tag name="KSO_WM_UNIT_SM_LIMIT_TYPE" val=""/>
  <p:tag name="KSO_WM_CHIP_FILLAREA_FILL_RULE" val="{&quot;fill_align&quot;:&quot;cm&quot;,&quot;fill_effect&quot;:[],&quot;fill_mode&quot;:&quot;full&quot;,&quot;sacle_strategy&quot;:&quot;stretch&quot;}"/>
  <p:tag name="KSO_WM_ASSEMBLE_CHIP_INDEX" val="b5af99a799b94718a4361d1cefdfc18a"/>
  <p:tag name="KSO_WM_SLIDE_BACKGROUND_TYPE" val="navigation"/>
  <p:tag name="KSO_WM_UNIT_TEXT_FILL_FORE_SCHEMECOLOR_INDEX_BRIGHTNESS" val="0"/>
  <p:tag name="KSO_WM_UNIT_TEXT_FILL_FORE_SCHEMECOLOR_INDEX" val="2"/>
  <p:tag name="KSO_WM_UNIT_TEXT_FILL_TYPE" val="1"/>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3*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a"/>
  <p:tag name="KSO_WM_UNIT_DEC_AREA_ID" val="bc8e5f645b7949bf82c718e3fc73c4e6"/>
  <p:tag name="KSO_WM_UNIT_DECORATE_INFO" val=""/>
  <p:tag name="KSO_WM_UNIT_SM_LIMIT_TYPE" val=""/>
  <p:tag name="KSO_WM_CHIP_FILLAREA_FILL_RULE" val="{&quot;fill_align&quot;:&quot;cm&quot;,&quot;fill_effect&quot;:[],&quot;fill_mode&quot;:&quot;full&quot;,&quot;sacle_strategy&quot;:&quot;stretch&quot;}"/>
  <p:tag name="KSO_WM_ASSEMBLE_CHIP_INDEX" val="6445198d6b444686a1e7d8c384bd8320"/>
  <p:tag name="KSO_WM_SLIDE_BACKGROUND_TYPE" val="navigation"/>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4*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b"/>
  <p:tag name="KSO_WM_UNIT_DEC_AREA_ID" val="1da6a5103d5a445daea426319c2fe3df"/>
  <p:tag name="KSO_WM_UNIT_DECORATE_INFO" val=""/>
  <p:tag name="KSO_WM_UNIT_SM_LIMIT_TYPE" val=""/>
  <p:tag name="KSO_WM_CHIP_FILLAREA_FILL_RULE" val="{&quot;fill_align&quot;:&quot;cm&quot;,&quot;fill_effect&quot;:[],&quot;fill_mode&quot;:&quot;full&quot;,&quot;sacle_strategy&quot;:&quot;stretch&quot;}"/>
  <p:tag name="KSO_WM_ASSEMBLE_CHIP_INDEX" val="6d8d43f68599423a8dece9b68a622dbe"/>
  <p:tag name="KSO_WM_SLIDE_BACKGROUND_TYPE" val="navigation"/>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3*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a"/>
  <p:tag name="KSO_WM_UNIT_DEC_AREA_ID" val="1c2fb31c27a7462d9cac232e8b97c652"/>
  <p:tag name="KSO_WM_UNIT_DECORATE_INFO" val=""/>
  <p:tag name="KSO_WM_UNIT_SM_LIMIT_TYPE" val=""/>
  <p:tag name="KSO_WM_CHIP_FILLAREA_FILL_RULE" val="{&quot;fill_align&quot;:&quot;cm&quot;,&quot;fill_effect&quot;:[],&quot;fill_mode&quot;:&quot;full&quot;,&quot;sacle_strategy&quot;:&quot;stretch&quot;}"/>
  <p:tag name="KSO_WM_ASSEMBLE_CHIP_INDEX" val="9407a3442cd74825bb8e110b855d8a08"/>
</p:tagLst>
</file>

<file path=ppt/tags/tag70.xml><?xml version="1.0" encoding="utf-8"?>
<p:tagLst xmlns:p="http://schemas.openxmlformats.org/presentationml/2006/main">
  <p:tag name="KSO_WM_SLIDE_BACKGROUND_TYPE" val="navigation"/>
</p:tagLst>
</file>

<file path=ppt/tags/tag71.xml><?xml version="1.0" encoding="utf-8"?>
<p:tagLst xmlns:p="http://schemas.openxmlformats.org/presentationml/2006/main">
  <p:tag name="KSO_WM_SLIDE_BACKGROUND_TYPE" val="navigation"/>
</p:tagLst>
</file>

<file path=ppt/tags/tag72.xml><?xml version="1.0" encoding="utf-8"?>
<p:tagLst xmlns:p="http://schemas.openxmlformats.org/presentationml/2006/main">
  <p:tag name="KSO_WM_SLIDE_BACKGROUND_TYPE" val="navigation"/>
</p:tagLst>
</file>

<file path=ppt/tags/tag73.xml><?xml version="1.0" encoding="utf-8"?>
<p:tagLst xmlns:p="http://schemas.openxmlformats.org/presentationml/2006/main">
  <p:tag name="KSO_WM_SLIDE_BACKGROUND_TYPE" val="navigation"/>
</p:tagLst>
</file>

<file path=ppt/tags/tag74.xml><?xml version="1.0" encoding="utf-8"?>
<p:tagLst xmlns:p="http://schemas.openxmlformats.org/presentationml/2006/main">
  <p:tag name="KSO_WM_SLIDE_BACKGROUND_TYPE" val="navigation"/>
</p:tagLst>
</file>

<file path=ppt/tags/tag75.xml><?xml version="1.0" encoding="utf-8"?>
<p:tagLst xmlns:p="http://schemas.openxmlformats.org/presentationml/2006/main">
  <p:tag name="KSO_WM_SLIDE_BACKGROUND_TYPE" val="navigation"/>
</p:tagLst>
</file>

<file path=ppt/tags/tag76.xml><?xml version="1.0" encoding="utf-8"?>
<p:tagLst xmlns:p="http://schemas.openxmlformats.org/presentationml/2006/main">
  <p:tag name="KSO_WM_SLIDE_BACKGROUND_TYPE" val="navigation"/>
</p:tagLst>
</file>

<file path=ppt/tags/tag77.xml><?xml version="1.0" encoding="utf-8"?>
<p:tagLst xmlns:p="http://schemas.openxmlformats.org/presentationml/2006/main">
  <p:tag name="KSO_WM_SLIDE_BACKGROUND_TYPE" val="navigation"/>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hip20202795_5*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c"/>
  <p:tag name="KSO_WM_UNIT_DEC_AREA_ID" val="3041ba519b3f43c9afe9d7b01346b130"/>
  <p:tag name="KSO_WM_UNIT_DECORATE_INFO" val=""/>
  <p:tag name="KSO_WM_UNIT_SM_LIMIT_TYPE" val=""/>
  <p:tag name="KSO_WM_CHIP_FILLAREA_FILL_RULE" val="{&quot;fill_align&quot;:&quot;cm&quot;,&quot;fill_effect&quot;:[],&quot;fill_mode&quot;:&quot;full&quot;,&quot;sacle_strategy&quot;:&quot;stretch&quot;}"/>
  <p:tag name="KSO_WM_ASSEMBLE_CHIP_INDEX" val="006133c2f2b1433d9380591cc1b33b7b"/>
  <p:tag name="KSO_WM_SLIDE_BACKGROUND_TYPE" val="belt"/>
  <p:tag name="KSO_WM_UNIT_TEXT_FILL_FORE_SCHEMECOLOR_INDEX_BRIGHTNESS" val="0"/>
  <p:tag name="KSO_WM_UNIT_TEXT_FILL_FORE_SCHEMECOLOR_INDEX" val="2"/>
  <p:tag name="KSO_WM_UNIT_TEXT_FILL_TYPE" val="1"/>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3*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a"/>
  <p:tag name="KSO_WM_UNIT_DEC_AREA_ID" val="5b54aa9008f142a89deb583a8bc388ef"/>
  <p:tag name="KSO_WM_UNIT_DECORATE_INFO" val=""/>
  <p:tag name="KSO_WM_UNIT_SM_LIMIT_TYPE" val=""/>
  <p:tag name="KSO_WM_CHIP_FILLAREA_FILL_RULE" val="{&quot;fill_align&quot;:&quot;cm&quot;,&quot;fill_effect&quot;:[],&quot;fill_mode&quot;:&quot;full&quot;,&quot;sacle_strategy&quot;:&quot;stretch&quot;}"/>
  <p:tag name="KSO_WM_ASSEMBLE_CHIP_INDEX" val="4bec9d4ab0ff4724aac50e349056e3ef"/>
  <p:tag name="KSO_WM_SLIDE_BACKGROUND_TYPE" val="belt"/>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4*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b"/>
  <p:tag name="KSO_WM_UNIT_DEC_AREA_ID" val="0b66929b5d3548e6be5a6f44aa24cde4"/>
  <p:tag name="KSO_WM_UNIT_DECORATE_INFO" val=""/>
  <p:tag name="KSO_WM_UNIT_SM_LIMIT_TYPE" val=""/>
  <p:tag name="KSO_WM_CHIP_FILLAREA_FILL_RULE" val="{&quot;fill_align&quot;:&quot;cm&quot;,&quot;fill_effect&quot;:[],&quot;fill_mode&quot;:&quot;full&quot;,&quot;sacle_strategy&quot;:&quot;stretch&quot;}"/>
  <p:tag name="KSO_WM_ASSEMBLE_CHIP_INDEX" val="0762279e307c4e58ae3b758b76419202"/>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t"/>
  <p:tag name="KSO_WM_UNIT_TYPE" val="i"/>
  <p:tag name="KSO_WM_UNIT_INDEX" val="1"/>
  <p:tag name="KSO_WM_UNIT_ID" val="chip20202795_4*i*1"/>
  <p:tag name="KSO_WM_TEMPLATE_CATEGORY" val="chip"/>
  <p:tag name="KSO_WM_TEMPLATE_INDEX" val="20202795"/>
  <p:tag name="KSO_WM_UNIT_LAYERLEVEL" val="1"/>
  <p:tag name="KSO_WM_TAG_VERSION" val="1.0"/>
  <p:tag name="KSO_WM_BEAUTIFY_FLAG" val="#wm#"/>
  <p:tag name="KSO_WM_CHIP_GROUPID" val="5f8cf383a61ec3b55284a717"/>
  <p:tag name="KSO_WM_CHIP_XID" val="5f8cf383a61ec3b55284a71b"/>
  <p:tag name="KSO_WM_UNIT_DEC_AREA_ID" val="72a7b7c5e9b34a71be1911492b7a50fb"/>
  <p:tag name="KSO_WM_UNIT_DECORATE_INFO" val=""/>
  <p:tag name="KSO_WM_UNIT_SM_LIMIT_TYPE" val=""/>
  <p:tag name="KSO_WM_CHIP_FILLAREA_FILL_RULE" val="{&quot;fill_align&quot;:&quot;cm&quot;,&quot;fill_effect&quot;:[],&quot;fill_mode&quot;:&quot;full&quot;,&quot;sacle_strategy&quot;:&quot;stretch&quot;}"/>
  <p:tag name="KSO_WM_ASSEMBLE_CHIP_INDEX" val="27fe9f604f744aa2b505c2fed8fb1ade"/>
  <p:tag name="KSO_WM_SLIDE_BACKGROUND_TYPE" val="belt"/>
</p:tagLst>
</file>

<file path=ppt/tags/tag81.xml><?xml version="1.0" encoding="utf-8"?>
<p:tagLst xmlns:p="http://schemas.openxmlformats.org/presentationml/2006/main">
  <p:tag name="KSO_WM_SLIDE_BACKGROUND_TYPE" val="belt"/>
</p:tagLst>
</file>

<file path=ppt/tags/tag82.xml><?xml version="1.0" encoding="utf-8"?>
<p:tagLst xmlns:p="http://schemas.openxmlformats.org/presentationml/2006/main">
  <p:tag name="KSO_WM_SLIDE_BACKGROUND_TYPE" val="belt"/>
</p:tagLst>
</file>

<file path=ppt/tags/tag83.xml><?xml version="1.0" encoding="utf-8"?>
<p:tagLst xmlns:p="http://schemas.openxmlformats.org/presentationml/2006/main">
  <p:tag name="KSO_WM_SLIDE_BACKGROUND_TYPE" val="belt"/>
</p:tagLst>
</file>

<file path=ppt/tags/tag84.xml><?xml version="1.0" encoding="utf-8"?>
<p:tagLst xmlns:p="http://schemas.openxmlformats.org/presentationml/2006/main">
  <p:tag name="KSO_WM_SLIDE_BACKGROUND_TYPE" val="belt"/>
</p:tagLst>
</file>

<file path=ppt/tags/tag85.xml><?xml version="1.0" encoding="utf-8"?>
<p:tagLst xmlns:p="http://schemas.openxmlformats.org/presentationml/2006/main">
  <p:tag name="KSO_WM_SLIDE_BACKGROUND_TYPE" val="belt"/>
</p:tagLst>
</file>

<file path=ppt/tags/tag86.xml><?xml version="1.0" encoding="utf-8"?>
<p:tagLst xmlns:p="http://schemas.openxmlformats.org/presentationml/2006/main">
  <p:tag name="KSO_WM_TEMPLATE_CATEGORY" val="custom"/>
  <p:tag name="KSO_WM_TEMPLATE_INDEX" val="20202795"/>
</p:tagLst>
</file>

<file path=ppt/tags/tag87.xml><?xml version="1.0" encoding="utf-8"?>
<p:tagLst xmlns:p="http://schemas.openxmlformats.org/presentationml/2006/main">
  <p:tag name="KSO_WM_TEMPLATE_CATEGORY" val="custom"/>
  <p:tag name="KSO_WM_TEMPLATE_INDEX" val="20202795"/>
</p:tagLst>
</file>

<file path=ppt/tags/tag88.xml><?xml version="1.0" encoding="utf-8"?>
<p:tagLst xmlns:p="http://schemas.openxmlformats.org/presentationml/2006/main">
  <p:tag name="KSO_WM_BEAUTIFY_FLAG" val="#wm#"/>
  <p:tag name="KSO_WM_TAG_VERSION" val="1.0"/>
  <p:tag name="KSO_WM_TEMPLATE_CATEGORY" val="custom"/>
  <p:tag name="KSO_WM_TEMPLATE_INDEX" val="20202795"/>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ISCONTENTSTITLE" val="0"/>
  <p:tag name="KSO_WM_UNIT_ISNUMDGMTITLE" val="0"/>
  <p:tag name="KSO_WM_UNIT_NOCLEAR" val="0"/>
  <p:tag name="KSO_WM_UNIT_VALUE" val="19"/>
  <p:tag name="KSO_WM_UNIT_HIGHLIGHT" val="0"/>
  <p:tag name="KSO_WM_UNIT_COMPATIBLE" val="0"/>
  <p:tag name="KSO_WM_UNIT_DIAGRAM_ISNUMVISUAL" val="0"/>
  <p:tag name="KSO_WM_UNIT_DIAGRAM_ISREFERUNIT" val="0"/>
  <p:tag name="KSO_WM_UNIT_TYPE" val="a"/>
  <p:tag name="KSO_WM_UNIT_INDEX" val="1"/>
  <p:tag name="KSO_WM_UNIT_ID" val="custom20202795_1*a*1"/>
  <p:tag name="KSO_WM_TEMPLATE_CATEGORY" val="custom"/>
  <p:tag name="KSO_WM_TEMPLATE_INDEX" val="20202795"/>
  <p:tag name="KSO_WM_UNIT_LAYERLEVEL" val="1"/>
  <p:tag name="KSO_WM_TAG_VERSION" val="1.0"/>
  <p:tag name="KSO_WM_BEAUTIFY_FLAG" val="#wm#"/>
  <p:tag name="KSO_WM_UNIT_PRESET_TEXT" val="单击此处添加大标题内容"/>
  <p:tag name="KSO_WM_UNIT_DEFAULT_FONT" val="24;32;2"/>
  <p:tag name="KSO_WM_UNIT_BLOCK" val="0"/>
  <p:tag name="KSO_WM_UNIT_DEC_AREA_ID" val="bf5319795d1a48a18b894c2954d04063"/>
  <p:tag name="KSO_WM_CHIP_GROUPID" val="5ebe41950ac41c4a0a525618"/>
  <p:tag name="KSO_WM_CHIP_XID" val="5ebe41950ac41c4a0a525619"/>
  <p:tag name="KSO_WM_CHIP_FILLAREA_FILL_RULE" val="{&quot;fill_align&quot;:&quot;cm&quot;,&quot;fill_mode&quot;:&quot;adaptive&quot;,&quot;sacle_strategy&quot;:&quot;smart&quot;}"/>
  <p:tag name="KSO_WM_ASSEMBLE_CHIP_INDEX" val="a3d0e468e5844190b59621338aef2c53"/>
  <p:tag name="KSO_WM_UNIT_TEXT_FILL_FORE_SCHEMECOLOR_INDEX_BRIGHTNESS" val="0.15"/>
  <p:tag name="KSO_WM_UNIT_TEXT_FILL_FORE_SCHEMECOLOR_INDEX" val="13"/>
  <p:tag name="KSO_WM_UNIT_TEXT_FILL_TYPE" val="1"/>
  <p:tag name="KSO_WM_TEMPLATE_ASSEMBLE_XID" val="5f97bbc5e01a7e847d6e7794"/>
  <p:tag name="KSO_WM_TEMPLATE_ASSEMBLE_GROUPID" val="5f8cf383a61ec3b55284a717"/>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2"/>
  <p:tag name="KSO_WM_UNIT_TYPE" val="n_h_h_i"/>
  <p:tag name="KSO_WM_UNIT_INDEX" val="1_1_4_2"/>
  <p:tag name="KSO_WM_UNIT_LAYERLEVEL" val="1_1_1_1"/>
  <p:tag name="KSO_WM_TAG_VERSION" val="1.0"/>
  <p:tag name="KSO_WM_BEAUTIFY_FLAG" val="#wm#"/>
  <p:tag name="KSO_WM_TEMPLATE_CATEGORY" val="custom"/>
  <p:tag name="KSO_WM_TEMPLATE_INDEX" val="20202795"/>
  <p:tag name="KSO_WM_UNIT_ID" val="custom20202795_35*n_h_h_i*1_1_4_2"/>
  <p:tag name="KSO_WM_UNIT_LINE_FORE_SCHEMECOLOR_INDEX_BRIGHTNESS" val="0"/>
  <p:tag name="KSO_WM_UNIT_LINE_FORE_SCHEMECOLOR_INDEX" val="6"/>
  <p:tag name="KSO_WM_UNIT_LINE_FILL_TYPE" val="2"/>
  <p:tag name="KSO_WM_UNIT_USESOURCEFORMAT_APPLY" val="1"/>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2"/>
  <p:tag name="KSO_WM_UNIT_TYPE" val="n_h_h_i"/>
  <p:tag name="KSO_WM_UNIT_INDEX" val="1_1_2_2"/>
  <p:tag name="KSO_WM_UNIT_LAYERLEVEL" val="1_1_1_1"/>
  <p:tag name="KSO_WM_TAG_VERSION" val="1.0"/>
  <p:tag name="KSO_WM_BEAUTIFY_FLAG" val="#wm#"/>
  <p:tag name="KSO_WM_TEMPLATE_CATEGORY" val="custom"/>
  <p:tag name="KSO_WM_TEMPLATE_INDEX" val="20202795"/>
  <p:tag name="KSO_WM_UNIT_ID" val="custom20202795_35*n_h_h_i*1_1_2_2"/>
  <p:tag name="KSO_WM_UNIT_LINE_FORE_SCHEMECOLOR_INDEX_BRIGHTNESS" val="0"/>
  <p:tag name="KSO_WM_UNIT_LINE_FORE_SCHEMECOLOR_INDEX" val="6"/>
  <p:tag name="KSO_WM_UNIT_LINE_FILL_TYPE" val="2"/>
  <p:tag name="KSO_WM_UNIT_USESOURCEFORMAT_APPLY" val="1"/>
</p:tagLst>
</file>

<file path=ppt/tags/tag93.xml><?xml version="1.0" encoding="utf-8"?>
<p:tagLst xmlns:p="http://schemas.openxmlformats.org/presentationml/2006/main">
  <p:tag name="KSO_WM_UNIT_ISCONTENTSTITLE" val="0"/>
  <p:tag name="KSO_WM_UNIT_PRESET_TEXT" val="添加标题"/>
  <p:tag name="KSO_WM_UNIT_NOCLEAR" val="0"/>
  <p:tag name="KSO_WM_UNIT_VALUE" val="20"/>
  <p:tag name="KSO_WM_UNIT_HIGHLIGHT" val="0"/>
  <p:tag name="KSO_WM_UNIT_COMPATIBLE" val="0"/>
  <p:tag name="KSO_WM_UNIT_DIAGRAM_ISNUMVISUAL" val="0"/>
  <p:tag name="KSO_WM_UNIT_DIAGRAM_ISREFERUNIT" val="0"/>
  <p:tag name="KSO_WM_DIAGRAM_GROUP_CODE" val="n1-2"/>
  <p:tag name="KSO_WM_UNIT_TYPE" val="n_h_a"/>
  <p:tag name="KSO_WM_UNIT_INDEX" val="1_1_1"/>
  <p:tag name="KSO_WM_UNIT_LAYERLEVEL" val="1_1_1"/>
  <p:tag name="KSO_WM_TAG_VERSION" val="1.0"/>
  <p:tag name="KSO_WM_BEAUTIFY_FLAG" val="#wm#"/>
  <p:tag name="KSO_WM_TEMPLATE_CATEGORY" val="custom"/>
  <p:tag name="KSO_WM_TEMPLATE_INDEX" val="20202795"/>
  <p:tag name="KSO_WM_UNIT_ID" val="custom20202795_35*n_h_a*1_1_1"/>
  <p:tag name="KSO_WM_UNIT_ISNUMDGMTITLE" val="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4"/>
  <p:tag name="KSO_WM_UNIT_TEXT_FILL_TYPE" val="1"/>
  <p:tag name="KSO_WM_UNIT_USESOURCEFORMAT_APPLY" val="1"/>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2"/>
  <p:tag name="KSO_WM_UNIT_TYPE" val="n_h_h_i"/>
  <p:tag name="KSO_WM_UNIT_INDEX" val="1_1_1_2"/>
  <p:tag name="KSO_WM_UNIT_LAYERLEVEL" val="1_1_1_1"/>
  <p:tag name="KSO_WM_TAG_VERSION" val="1.0"/>
  <p:tag name="KSO_WM_BEAUTIFY_FLAG" val=""/>
  <p:tag name="KSO_WM_TEMPLATE_CATEGORY" val="custom"/>
  <p:tag name="KSO_WM_TEMPLATE_INDEX" val="20202795"/>
  <p:tag name="KSO_WM_UNIT_ID" val="custom20202795_35*n_h_h_i*1_1_1_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4"/>
  <p:tag name="KSO_WM_UNIT_USESOURCEFORMAT_APPLY" val="1"/>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2"/>
  <p:tag name="KSO_WM_UNIT_TYPE" val="n_h_h_i"/>
  <p:tag name="KSO_WM_UNIT_INDEX" val="1_1_4_2"/>
  <p:tag name="KSO_WM_UNIT_LAYERLEVEL" val="1_1_1_1"/>
  <p:tag name="KSO_WM_TAG_VERSION" val="1.0"/>
  <p:tag name="KSO_WM_BEAUTIFY_FLAG" val=""/>
  <p:tag name="KSO_WM_TEMPLATE_CATEGORY" val="custom"/>
  <p:tag name="KSO_WM_TEMPLATE_INDEX" val="20202795"/>
  <p:tag name="KSO_WM_UNIT_ID" val="custom20202795_35*n_h_h_i*1_1_4_2"/>
  <p:tag name="KSO_WM_UNIT_LINE_FORE_SCHEMECOLOR_INDEX_BRIGHTNESS" val="0"/>
  <p:tag name="KSO_WM_UNIT_LINE_FORE_SCHEMECOLOR_INDEX" val="6"/>
  <p:tag name="KSO_WM_UNIT_LINE_FILL_TYPE" val="2"/>
  <p:tag name="KSO_WM_UNIT_USESOURCEFORMAT_APPLY" val="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2"/>
  <p:tag name="KSO_WM_UNIT_TYPE" val="n_h_h_i"/>
  <p:tag name="KSO_WM_UNIT_INDEX" val="1_1_6_2"/>
  <p:tag name="KSO_WM_UNIT_LAYERLEVEL" val="1_1_1_1"/>
  <p:tag name="KSO_WM_TAG_VERSION" val="1.0"/>
  <p:tag name="KSO_WM_BEAUTIFY_FLAG" val=""/>
  <p:tag name="KSO_WM_TEMPLATE_CATEGORY" val="custom"/>
  <p:tag name="KSO_WM_TEMPLATE_INDEX" val="20202795"/>
  <p:tag name="KSO_WM_UNIT_ID" val="custom20202795_35*n_h_h_i*1_1_6_2"/>
  <p:tag name="KSO_WM_UNIT_LINE_FORE_SCHEMECOLOR_INDEX_BRIGHTNESS" val="0"/>
  <p:tag name="KSO_WM_UNIT_LINE_FORE_SCHEMECOLOR_INDEX" val="6"/>
  <p:tag name="KSO_WM_UNIT_LINE_FILL_TYPE" val="2"/>
  <p:tag name="KSO_WM_UNIT_USESOURCEFORMAT_APPLY" val="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2"/>
  <p:tag name="KSO_WM_UNIT_TYPE" val="n_h_h_i"/>
  <p:tag name="KSO_WM_UNIT_INDEX" val="1_1_2_2"/>
  <p:tag name="KSO_WM_UNIT_LAYERLEVEL" val="1_1_1_1"/>
  <p:tag name="KSO_WM_TAG_VERSION" val="1.0"/>
  <p:tag name="KSO_WM_BEAUTIFY_FLAG" val=""/>
  <p:tag name="KSO_WM_TEMPLATE_CATEGORY" val="custom"/>
  <p:tag name="KSO_WM_TEMPLATE_INDEX" val="20202795"/>
  <p:tag name="KSO_WM_UNIT_ID" val="custom20202795_35*n_h_h_i*1_1_2_2"/>
  <p:tag name="KSO_WM_UNIT_LINE_FORE_SCHEMECOLOR_INDEX_BRIGHTNESS" val="0"/>
  <p:tag name="KSO_WM_UNIT_LINE_FORE_SCHEMECOLOR_INDEX" val="6"/>
  <p:tag name="KSO_WM_UNIT_LINE_FILL_TYPE" val="2"/>
  <p:tag name="KSO_WM_UNIT_USESOURCEFORMAT_APPLY" val="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2"/>
  <p:tag name="KSO_WM_UNIT_TYPE" val="n_h_h_i"/>
  <p:tag name="KSO_WM_UNIT_INDEX" val="1_1_1_2"/>
  <p:tag name="KSO_WM_UNIT_LAYERLEVEL" val="1_1_1_1"/>
  <p:tag name="KSO_WM_TAG_VERSION" val="1.0"/>
  <p:tag name="KSO_WM_BEAUTIFY_FLAG" val=""/>
  <p:tag name="KSO_WM_TEMPLATE_CATEGORY" val="custom"/>
  <p:tag name="KSO_WM_TEMPLATE_INDEX" val="20202795"/>
  <p:tag name="KSO_WM_UNIT_ID" val="custom20202795_35*n_h_h_i*1_1_1_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4"/>
  <p:tag name="KSO_WM_UNIT_USESOURCEFORMAT_APPLY" val="1"/>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n1-2"/>
  <p:tag name="KSO_WM_UNIT_TYPE" val="n_h_h_i"/>
  <p:tag name="KSO_WM_UNIT_INDEX" val="1_1_1_2"/>
  <p:tag name="KSO_WM_UNIT_LAYERLEVEL" val="1_1_1_1"/>
  <p:tag name="KSO_WM_TAG_VERSION" val="1.0"/>
  <p:tag name="KSO_WM_BEAUTIFY_FLAG" val=""/>
  <p:tag name="KSO_WM_TEMPLATE_CATEGORY" val="custom"/>
  <p:tag name="KSO_WM_TEMPLATE_INDEX" val="20202795"/>
  <p:tag name="KSO_WM_UNIT_ID" val="custom20202795_35*n_h_h_i*1_1_1_2"/>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VALUE" val="4"/>
  <p:tag name="KSO_WM_UNIT_USESOURCEFORMAT_APPLY"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Adjacency">
      <a:dk1>
        <a:srgbClr val="000000"/>
      </a:dk1>
      <a:lt1>
        <a:srgbClr val="FFFFFF"/>
      </a:lt1>
      <a:dk2>
        <a:srgbClr val="F0F0F0"/>
      </a:dk2>
      <a:lt2>
        <a:srgbClr val="FFFFFF"/>
      </a:lt2>
      <a:accent1>
        <a:srgbClr val="6DA3BC"/>
      </a:accent1>
      <a:accent2>
        <a:srgbClr val="63A197"/>
      </a:accent2>
      <a:accent3>
        <a:srgbClr val="759870"/>
      </a:accent3>
      <a:accent4>
        <a:srgbClr val="99875C"/>
      </a:accent4>
      <a:accent5>
        <a:srgbClr val="B97660"/>
      </a:accent5>
      <a:accent6>
        <a:srgbClr val="BB6C7B"/>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19824</Words>
  <Application>WPS 演示</Application>
  <PresentationFormat>宽屏</PresentationFormat>
  <Paragraphs>1664</Paragraphs>
  <Slides>52</Slides>
  <Notes>37</Notes>
  <HiddenSlides>0</HiddenSlides>
  <MMClips>0</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52</vt:i4>
      </vt:variant>
    </vt:vector>
  </HeadingPairs>
  <TitlesOfParts>
    <vt:vector size="79" baseType="lpstr">
      <vt:lpstr>Arial</vt:lpstr>
      <vt:lpstr>宋体</vt:lpstr>
      <vt:lpstr>Wingdings</vt:lpstr>
      <vt:lpstr>微软雅黑</vt:lpstr>
      <vt:lpstr>汉仪旗黑-85S</vt:lpstr>
      <vt:lpstr>黑体</vt:lpstr>
      <vt:lpstr>Impact</vt:lpstr>
      <vt:lpstr>思源黑体</vt:lpstr>
      <vt:lpstr>华文细黑</vt:lpstr>
      <vt:lpstr>思源黑体 CN Bold</vt:lpstr>
      <vt:lpstr>等线</vt:lpstr>
      <vt:lpstr>思源黑体 Medium</vt:lpstr>
      <vt:lpstr>Calibri</vt:lpstr>
      <vt:lpstr>Arial</vt:lpstr>
      <vt:lpstr>思源黑体 CN Medium</vt:lpstr>
      <vt:lpstr>Arial Unicode MS</vt:lpstr>
      <vt:lpstr>Calibri Light</vt:lpstr>
      <vt:lpstr>FontAwesome</vt:lpstr>
      <vt:lpstr>Segoe Print</vt:lpstr>
      <vt:lpstr>Times New Roman</vt:lpstr>
      <vt:lpstr>Tahoma</vt:lpstr>
      <vt:lpstr>Lato</vt:lpstr>
      <vt:lpstr>Noto Sans CJK JP Black</vt:lpstr>
      <vt:lpstr>Arial Black</vt:lpstr>
      <vt:lpstr>Calibri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PC</dc:creator>
  <cp:lastModifiedBy>小小新19951869520</cp:lastModifiedBy>
  <cp:revision>462</cp:revision>
  <dcterms:created xsi:type="dcterms:W3CDTF">2015-12-11T12:32:00Z</dcterms:created>
  <dcterms:modified xsi:type="dcterms:W3CDTF">2024-12-11T00:19:59Z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61FCFBAC8ECB42969E704BFC2A08E907_13</vt:lpwstr>
  </property>
  <property fmtid="{D5CDD505-2E9C-101B-9397-08002B2CF9AE}" pid="3" name="KSOProductBuildVer">
    <vt:lpwstr>2052-12.1.0.19302</vt:lpwstr>
  </property>
  <property fmtid="{D5CDD505-2E9C-101B-9397-08002B2CF9AE}" pid="4" name="commondata">
    <vt:lpwstr>eyJoZGlkIjoiNmI2YTQ4NGI3OWY4OGZhNjc3MzZjM2E1YWFmNGYxYWUifQ==</vt:lpwstr>
  </property>
</Properties>
</file>